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59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0" r:id="rId6"/>
    <p:sldId id="269" r:id="rId7"/>
    <p:sldId id="262" r:id="rId8"/>
    <p:sldId id="274" r:id="rId9"/>
    <p:sldId id="342" r:id="rId10"/>
    <p:sldId id="273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26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F2F2F2"/>
    <a:srgbClr val="014067"/>
    <a:srgbClr val="014E7D"/>
    <a:srgbClr val="013657"/>
    <a:srgbClr val="01456F"/>
    <a:srgbClr val="014B79"/>
    <a:srgbClr val="0937C9"/>
    <a:srgbClr val="002774"/>
    <a:srgbClr val="9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6242" autoAdjust="0"/>
  </p:normalViewPr>
  <p:slideViewPr>
    <p:cSldViewPr snapToGrid="0" showGuides="1">
      <p:cViewPr varScale="1">
        <p:scale>
          <a:sx n="49" d="100"/>
          <a:sy n="49" d="100"/>
        </p:scale>
        <p:origin x="833" y="38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854ED-8AC3-407A-AB9F-5B9927D6A3A0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C73DC-DADF-41B8-9219-2EDE3BC9ED45}">
      <dgm:prSet phldrT="[Text]"/>
      <dgm:spPr/>
      <dgm:t>
        <a:bodyPr/>
        <a:lstStyle/>
        <a:p>
          <a:r>
            <a:rPr lang="en-US" dirty="0"/>
            <a:t>Pending</a:t>
          </a:r>
        </a:p>
      </dgm:t>
    </dgm:pt>
    <dgm:pt modelId="{8E67C61B-9D45-4666-968F-06B5804E899D}" type="parTrans" cxnId="{3F680AC0-FDBF-4871-BB5D-12E59672C6A2}">
      <dgm:prSet/>
      <dgm:spPr/>
      <dgm:t>
        <a:bodyPr/>
        <a:lstStyle/>
        <a:p>
          <a:endParaRPr lang="en-US"/>
        </a:p>
      </dgm:t>
    </dgm:pt>
    <dgm:pt modelId="{F55F734E-9C3F-4DF3-BBE6-DAD78C6AD32B}" type="sibTrans" cxnId="{3F680AC0-FDBF-4871-BB5D-12E59672C6A2}">
      <dgm:prSet/>
      <dgm:spPr/>
      <dgm:t>
        <a:bodyPr/>
        <a:lstStyle/>
        <a:p>
          <a:endParaRPr lang="en-US"/>
        </a:p>
      </dgm:t>
    </dgm:pt>
    <dgm:pt modelId="{787D3646-A3D3-4FA8-B2E1-ACD0EE9DB2D8}">
      <dgm:prSet phldrT="[Text]"/>
      <dgm:spPr/>
      <dgm:t>
        <a:bodyPr/>
        <a:lstStyle/>
        <a:p>
          <a:r>
            <a:rPr lang="en-US" dirty="0"/>
            <a:t>Open</a:t>
          </a:r>
        </a:p>
      </dgm:t>
    </dgm:pt>
    <dgm:pt modelId="{428EEFB3-30E9-4D08-8AC4-5036964285DA}" type="parTrans" cxnId="{F48B07BD-0C67-4ED7-81DC-6481A5E430E0}">
      <dgm:prSet/>
      <dgm:spPr/>
      <dgm:t>
        <a:bodyPr/>
        <a:lstStyle/>
        <a:p>
          <a:endParaRPr lang="en-US"/>
        </a:p>
      </dgm:t>
    </dgm:pt>
    <dgm:pt modelId="{9BD21577-8568-4FF4-B2AA-BB20F7D31559}" type="sibTrans" cxnId="{F48B07BD-0C67-4ED7-81DC-6481A5E430E0}">
      <dgm:prSet/>
      <dgm:spPr/>
      <dgm:t>
        <a:bodyPr/>
        <a:lstStyle/>
        <a:p>
          <a:endParaRPr lang="en-US"/>
        </a:p>
      </dgm:t>
    </dgm:pt>
    <dgm:pt modelId="{E7C0B842-241F-4BF2-9CF9-B98B211469E7}">
      <dgm:prSet phldrT="[Text]"/>
      <dgm:spPr/>
      <dgm:t>
        <a:bodyPr/>
        <a:lstStyle/>
        <a:p>
          <a:r>
            <a:rPr lang="en-US" dirty="0"/>
            <a:t>Solved</a:t>
          </a:r>
        </a:p>
      </dgm:t>
    </dgm:pt>
    <dgm:pt modelId="{5C677688-DFD9-4F1B-B42B-682AD48586CC}" type="parTrans" cxnId="{73685418-66A1-44AD-B1A5-9D065F545579}">
      <dgm:prSet/>
      <dgm:spPr/>
      <dgm:t>
        <a:bodyPr/>
        <a:lstStyle/>
        <a:p>
          <a:endParaRPr lang="en-US"/>
        </a:p>
      </dgm:t>
    </dgm:pt>
    <dgm:pt modelId="{9C59DD27-824F-4025-8792-7D1EB1AA8A34}" type="sibTrans" cxnId="{73685418-66A1-44AD-B1A5-9D065F545579}">
      <dgm:prSet/>
      <dgm:spPr/>
      <dgm:t>
        <a:bodyPr/>
        <a:lstStyle/>
        <a:p>
          <a:endParaRPr lang="en-US"/>
        </a:p>
      </dgm:t>
    </dgm:pt>
    <dgm:pt modelId="{60D5C46B-9ED7-4651-A55F-0F1F0075C832}" type="pres">
      <dgm:prSet presAssocID="{54D854ED-8AC3-407A-AB9F-5B9927D6A3A0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05565F88-0E19-4BB9-AD6F-5E9185543B57}" type="pres">
      <dgm:prSet presAssocID="{E7C0B842-241F-4BF2-9CF9-B98B211469E7}" presName="Accent3" presStyleCnt="0"/>
      <dgm:spPr/>
    </dgm:pt>
    <dgm:pt modelId="{65E7A7A2-14E8-4E28-9F6C-5427717999BE}" type="pres">
      <dgm:prSet presAssocID="{E7C0B842-241F-4BF2-9CF9-B98B211469E7}" presName="Accent" presStyleLbl="node1" presStyleIdx="0" presStyleCnt="3" custLinFactX="-100000" custLinFactNeighborX="-180207" custLinFactNeighborY="-253"/>
      <dgm:spPr/>
    </dgm:pt>
    <dgm:pt modelId="{32BF0C81-9E30-4D00-A92F-0FFD22B34800}" type="pres">
      <dgm:prSet presAssocID="{E7C0B842-241F-4BF2-9CF9-B98B211469E7}" presName="ParentBackground3" presStyleCnt="0"/>
      <dgm:spPr/>
    </dgm:pt>
    <dgm:pt modelId="{9A4817B5-0516-4374-B89E-7384E06D04E8}" type="pres">
      <dgm:prSet presAssocID="{E7C0B842-241F-4BF2-9CF9-B98B211469E7}" presName="ParentBackground" presStyleLbl="fgAcc1" presStyleIdx="0" presStyleCnt="3" custLinFactX="-100000" custLinFactNeighborX="-140356" custLinFactNeighborY="-9"/>
      <dgm:spPr/>
    </dgm:pt>
    <dgm:pt modelId="{0056D1AB-E827-409A-BEEF-5604CD24B498}" type="pres">
      <dgm:prSet presAssocID="{E7C0B842-241F-4BF2-9CF9-B98B211469E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80451C8-CDEB-420D-BB6F-AF7C95F9DC6E}" type="pres">
      <dgm:prSet presAssocID="{787D3646-A3D3-4FA8-B2E1-ACD0EE9DB2D8}" presName="Accent2" presStyleCnt="0"/>
      <dgm:spPr/>
    </dgm:pt>
    <dgm:pt modelId="{8EDEA9CA-AA66-42EC-918B-6FC7869DD96E}" type="pres">
      <dgm:prSet presAssocID="{787D3646-A3D3-4FA8-B2E1-ACD0EE9DB2D8}" presName="Accent" presStyleLbl="node1" presStyleIdx="1" presStyleCnt="3" custAng="10646669" custLinFactNeighborX="63378" custLinFactNeighborY="0"/>
      <dgm:spPr>
        <a:solidFill>
          <a:srgbClr val="FF0000"/>
        </a:solidFill>
      </dgm:spPr>
    </dgm:pt>
    <dgm:pt modelId="{6D1BCAA0-C829-46D8-9EB1-8DEEC6E58DF2}" type="pres">
      <dgm:prSet presAssocID="{787D3646-A3D3-4FA8-B2E1-ACD0EE9DB2D8}" presName="ParentBackground2" presStyleCnt="0"/>
      <dgm:spPr/>
    </dgm:pt>
    <dgm:pt modelId="{CE380559-CE13-4D54-B7E5-665720DDD096}" type="pres">
      <dgm:prSet presAssocID="{787D3646-A3D3-4FA8-B2E1-ACD0EE9DB2D8}" presName="ParentBackground" presStyleLbl="fgAcc1" presStyleIdx="1" presStyleCnt="3" custLinFactNeighborX="86544" custLinFactNeighborY="-2497"/>
      <dgm:spPr/>
    </dgm:pt>
    <dgm:pt modelId="{8FAC2CC7-A297-44FD-9CC1-0A348C52AE70}" type="pres">
      <dgm:prSet presAssocID="{787D3646-A3D3-4FA8-B2E1-ACD0EE9DB2D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C044D3C-A6B1-445D-AE63-90F15B8031FF}" type="pres">
      <dgm:prSet presAssocID="{B85C73DC-DADF-41B8-9219-2EDE3BC9ED45}" presName="Accent1" presStyleCnt="0"/>
      <dgm:spPr/>
    </dgm:pt>
    <dgm:pt modelId="{A5504986-EA4E-4A4E-B6ED-390C25D527F4}" type="pres">
      <dgm:prSet presAssocID="{B85C73DC-DADF-41B8-9219-2EDE3BC9ED45}" presName="Accent" presStyleLbl="node1" presStyleIdx="2" presStyleCnt="3" custAng="10962778" custLinFactNeighborX="63894" custLinFactNeighborY="1899"/>
      <dgm:spPr>
        <a:solidFill>
          <a:srgbClr val="FFFF00"/>
        </a:solidFill>
      </dgm:spPr>
    </dgm:pt>
    <dgm:pt modelId="{4902CCA7-FC6A-4B4C-842A-8710EFD5EED0}" type="pres">
      <dgm:prSet presAssocID="{B85C73DC-DADF-41B8-9219-2EDE3BC9ED45}" presName="ParentBackground1" presStyleCnt="0"/>
      <dgm:spPr/>
    </dgm:pt>
    <dgm:pt modelId="{3344D64F-A450-4707-B682-2F3F019F3C06}" type="pres">
      <dgm:prSet presAssocID="{B85C73DC-DADF-41B8-9219-2EDE3BC9ED45}" presName="ParentBackground" presStyleLbl="fgAcc1" presStyleIdx="2" presStyleCnt="3" custLinFactNeighborX="90952" custLinFactNeighborY="1375"/>
      <dgm:spPr/>
    </dgm:pt>
    <dgm:pt modelId="{B7632B87-6447-4270-95B8-32E11C069832}" type="pres">
      <dgm:prSet presAssocID="{B85C73DC-DADF-41B8-9219-2EDE3BC9ED4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3685418-66A1-44AD-B1A5-9D065F545579}" srcId="{54D854ED-8AC3-407A-AB9F-5B9927D6A3A0}" destId="{E7C0B842-241F-4BF2-9CF9-B98B211469E7}" srcOrd="2" destOrd="0" parTransId="{5C677688-DFD9-4F1B-B42B-682AD48586CC}" sibTransId="{9C59DD27-824F-4025-8792-7D1EB1AA8A34}"/>
    <dgm:cxn modelId="{D1F23036-9604-4F4E-9741-A84C89E33A88}" type="presOf" srcId="{B85C73DC-DADF-41B8-9219-2EDE3BC9ED45}" destId="{B7632B87-6447-4270-95B8-32E11C069832}" srcOrd="1" destOrd="0" presId="urn:microsoft.com/office/officeart/2011/layout/CircleProcess"/>
    <dgm:cxn modelId="{9CF0A465-2A03-4A53-BBD1-2A4745F1020C}" type="presOf" srcId="{54D854ED-8AC3-407A-AB9F-5B9927D6A3A0}" destId="{60D5C46B-9ED7-4651-A55F-0F1F0075C832}" srcOrd="0" destOrd="0" presId="urn:microsoft.com/office/officeart/2011/layout/CircleProcess"/>
    <dgm:cxn modelId="{A810677B-BA47-46A9-8B9C-1AFB3953EE38}" type="presOf" srcId="{E7C0B842-241F-4BF2-9CF9-B98B211469E7}" destId="{0056D1AB-E827-409A-BEEF-5604CD24B498}" srcOrd="1" destOrd="0" presId="urn:microsoft.com/office/officeart/2011/layout/CircleProcess"/>
    <dgm:cxn modelId="{F48B07BD-0C67-4ED7-81DC-6481A5E430E0}" srcId="{54D854ED-8AC3-407A-AB9F-5B9927D6A3A0}" destId="{787D3646-A3D3-4FA8-B2E1-ACD0EE9DB2D8}" srcOrd="1" destOrd="0" parTransId="{428EEFB3-30E9-4D08-8AC4-5036964285DA}" sibTransId="{9BD21577-8568-4FF4-B2AA-BB20F7D31559}"/>
    <dgm:cxn modelId="{697F68BF-61AF-41A4-8EE6-5AEAB59408D4}" type="presOf" srcId="{B85C73DC-DADF-41B8-9219-2EDE3BC9ED45}" destId="{3344D64F-A450-4707-B682-2F3F019F3C06}" srcOrd="0" destOrd="0" presId="urn:microsoft.com/office/officeart/2011/layout/CircleProcess"/>
    <dgm:cxn modelId="{3F680AC0-FDBF-4871-BB5D-12E59672C6A2}" srcId="{54D854ED-8AC3-407A-AB9F-5B9927D6A3A0}" destId="{B85C73DC-DADF-41B8-9219-2EDE3BC9ED45}" srcOrd="0" destOrd="0" parTransId="{8E67C61B-9D45-4666-968F-06B5804E899D}" sibTransId="{F55F734E-9C3F-4DF3-BBE6-DAD78C6AD32B}"/>
    <dgm:cxn modelId="{19AE98C2-8B34-4DB1-A0D4-E79D299ADDB5}" type="presOf" srcId="{787D3646-A3D3-4FA8-B2E1-ACD0EE9DB2D8}" destId="{CE380559-CE13-4D54-B7E5-665720DDD096}" srcOrd="0" destOrd="0" presId="urn:microsoft.com/office/officeart/2011/layout/CircleProcess"/>
    <dgm:cxn modelId="{7F3E9ADB-CAE9-47C0-820C-AE6637CE7817}" type="presOf" srcId="{787D3646-A3D3-4FA8-B2E1-ACD0EE9DB2D8}" destId="{8FAC2CC7-A297-44FD-9CC1-0A348C52AE70}" srcOrd="1" destOrd="0" presId="urn:microsoft.com/office/officeart/2011/layout/CircleProcess"/>
    <dgm:cxn modelId="{9A3799EC-7C64-43B9-8028-1E697E2F9A0F}" type="presOf" srcId="{E7C0B842-241F-4BF2-9CF9-B98B211469E7}" destId="{9A4817B5-0516-4374-B89E-7384E06D04E8}" srcOrd="0" destOrd="0" presId="urn:microsoft.com/office/officeart/2011/layout/CircleProcess"/>
    <dgm:cxn modelId="{5FCFF2FD-2D56-4BDA-B40D-19E930DC7B43}" type="presParOf" srcId="{60D5C46B-9ED7-4651-A55F-0F1F0075C832}" destId="{05565F88-0E19-4BB9-AD6F-5E9185543B57}" srcOrd="0" destOrd="0" presId="urn:microsoft.com/office/officeart/2011/layout/CircleProcess"/>
    <dgm:cxn modelId="{4346F27C-A186-44C8-AB2A-B63CC77CDD1E}" type="presParOf" srcId="{05565F88-0E19-4BB9-AD6F-5E9185543B57}" destId="{65E7A7A2-14E8-4E28-9F6C-5427717999BE}" srcOrd="0" destOrd="0" presId="urn:microsoft.com/office/officeart/2011/layout/CircleProcess"/>
    <dgm:cxn modelId="{E91593DB-04B9-420E-BB0E-BEC389343D91}" type="presParOf" srcId="{60D5C46B-9ED7-4651-A55F-0F1F0075C832}" destId="{32BF0C81-9E30-4D00-A92F-0FFD22B34800}" srcOrd="1" destOrd="0" presId="urn:microsoft.com/office/officeart/2011/layout/CircleProcess"/>
    <dgm:cxn modelId="{2D9EFBE1-2427-4677-AB7B-0AA0082A7D26}" type="presParOf" srcId="{32BF0C81-9E30-4D00-A92F-0FFD22B34800}" destId="{9A4817B5-0516-4374-B89E-7384E06D04E8}" srcOrd="0" destOrd="0" presId="urn:microsoft.com/office/officeart/2011/layout/CircleProcess"/>
    <dgm:cxn modelId="{E3B052E4-C06D-49F7-B831-40DCF4380BAA}" type="presParOf" srcId="{60D5C46B-9ED7-4651-A55F-0F1F0075C832}" destId="{0056D1AB-E827-409A-BEEF-5604CD24B498}" srcOrd="2" destOrd="0" presId="urn:microsoft.com/office/officeart/2011/layout/CircleProcess"/>
    <dgm:cxn modelId="{7A00E2EE-4EFC-4F4A-BFA7-F5BC7D81BDAD}" type="presParOf" srcId="{60D5C46B-9ED7-4651-A55F-0F1F0075C832}" destId="{180451C8-CDEB-420D-BB6F-AF7C95F9DC6E}" srcOrd="3" destOrd="0" presId="urn:microsoft.com/office/officeart/2011/layout/CircleProcess"/>
    <dgm:cxn modelId="{5261D2D9-D337-4B4A-9E94-BFAF85CF28A8}" type="presParOf" srcId="{180451C8-CDEB-420D-BB6F-AF7C95F9DC6E}" destId="{8EDEA9CA-AA66-42EC-918B-6FC7869DD96E}" srcOrd="0" destOrd="0" presId="urn:microsoft.com/office/officeart/2011/layout/CircleProcess"/>
    <dgm:cxn modelId="{74D2B78C-7D19-4AFA-97C5-84ED63D78E57}" type="presParOf" srcId="{60D5C46B-9ED7-4651-A55F-0F1F0075C832}" destId="{6D1BCAA0-C829-46D8-9EB1-8DEEC6E58DF2}" srcOrd="4" destOrd="0" presId="urn:microsoft.com/office/officeart/2011/layout/CircleProcess"/>
    <dgm:cxn modelId="{263B8700-7414-4AC9-B7B7-36BC2DA06602}" type="presParOf" srcId="{6D1BCAA0-C829-46D8-9EB1-8DEEC6E58DF2}" destId="{CE380559-CE13-4D54-B7E5-665720DDD096}" srcOrd="0" destOrd="0" presId="urn:microsoft.com/office/officeart/2011/layout/CircleProcess"/>
    <dgm:cxn modelId="{ED16AA54-3060-4999-BCBB-3667D89EF0C9}" type="presParOf" srcId="{60D5C46B-9ED7-4651-A55F-0F1F0075C832}" destId="{8FAC2CC7-A297-44FD-9CC1-0A348C52AE70}" srcOrd="5" destOrd="0" presId="urn:microsoft.com/office/officeart/2011/layout/CircleProcess"/>
    <dgm:cxn modelId="{83D63DCB-152F-4E1F-BEEC-FB1D26BC0CC0}" type="presParOf" srcId="{60D5C46B-9ED7-4651-A55F-0F1F0075C832}" destId="{EC044D3C-A6B1-445D-AE63-90F15B8031FF}" srcOrd="6" destOrd="0" presId="urn:microsoft.com/office/officeart/2011/layout/CircleProcess"/>
    <dgm:cxn modelId="{06758022-A0AF-4430-AD3C-77822F2E959D}" type="presParOf" srcId="{EC044D3C-A6B1-445D-AE63-90F15B8031FF}" destId="{A5504986-EA4E-4A4E-B6ED-390C25D527F4}" srcOrd="0" destOrd="0" presId="urn:microsoft.com/office/officeart/2011/layout/CircleProcess"/>
    <dgm:cxn modelId="{ABC135DE-6F61-47E7-A5C5-7304DF5309B5}" type="presParOf" srcId="{60D5C46B-9ED7-4651-A55F-0F1F0075C832}" destId="{4902CCA7-FC6A-4B4C-842A-8710EFD5EED0}" srcOrd="7" destOrd="0" presId="urn:microsoft.com/office/officeart/2011/layout/CircleProcess"/>
    <dgm:cxn modelId="{577FB9C0-1A87-4855-B60C-7D8D0F1608F9}" type="presParOf" srcId="{4902CCA7-FC6A-4B4C-842A-8710EFD5EED0}" destId="{3344D64F-A450-4707-B682-2F3F019F3C06}" srcOrd="0" destOrd="0" presId="urn:microsoft.com/office/officeart/2011/layout/CircleProcess"/>
    <dgm:cxn modelId="{237554AC-1A92-470F-9601-8606972EE618}" type="presParOf" srcId="{60D5C46B-9ED7-4651-A55F-0F1F0075C832}" destId="{B7632B87-6447-4270-95B8-32E11C069832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1D9160-B304-488D-B6C9-0D7CEC72E70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4691BC-BC90-446C-ADEA-B2BFEAA7BEE3}">
      <dgm:prSet phldrT="[Text]"/>
      <dgm:spPr/>
      <dgm:t>
        <a:bodyPr/>
        <a:lstStyle/>
        <a:p>
          <a:r>
            <a:rPr lang="en-US" dirty="0"/>
            <a:t>Ship Quantity Not Equal to Order Quantity</a:t>
          </a:r>
        </a:p>
      </dgm:t>
    </dgm:pt>
    <dgm:pt modelId="{58C38F1F-6131-4BAB-BD53-C47C490D5D9C}" type="parTrans" cxnId="{FD558D1C-00B5-46A9-B389-D527AFAE83A2}">
      <dgm:prSet/>
      <dgm:spPr/>
      <dgm:t>
        <a:bodyPr/>
        <a:lstStyle/>
        <a:p>
          <a:endParaRPr lang="en-US"/>
        </a:p>
      </dgm:t>
    </dgm:pt>
    <dgm:pt modelId="{6A8B8CFC-4632-4769-8BF6-F5FADF2BD5AF}" type="sibTrans" cxnId="{FD558D1C-00B5-46A9-B389-D527AFAE83A2}">
      <dgm:prSet/>
      <dgm:spPr/>
      <dgm:t>
        <a:bodyPr/>
        <a:lstStyle/>
        <a:p>
          <a:endParaRPr lang="en-US"/>
        </a:p>
      </dgm:t>
    </dgm:pt>
    <dgm:pt modelId="{96B60D36-DC98-4A7A-8903-26AEFC3C5C7F}">
      <dgm:prSet phldrT="[Text]"/>
      <dgm:spPr/>
      <dgm:t>
        <a:bodyPr/>
        <a:lstStyle/>
        <a:p>
          <a:r>
            <a:rPr lang="en-US" dirty="0"/>
            <a:t>Late ASN</a:t>
          </a:r>
        </a:p>
      </dgm:t>
    </dgm:pt>
    <dgm:pt modelId="{C684B0D5-2A1D-4AF0-9D01-C3E48580286A}" type="parTrans" cxnId="{ECD93876-A4F3-4FD2-9F81-B5F74F4E26AE}">
      <dgm:prSet/>
      <dgm:spPr/>
      <dgm:t>
        <a:bodyPr/>
        <a:lstStyle/>
        <a:p>
          <a:endParaRPr lang="en-US"/>
        </a:p>
      </dgm:t>
    </dgm:pt>
    <dgm:pt modelId="{243DA2C8-DE53-4BF7-B7D2-5D237A6FF77F}" type="sibTrans" cxnId="{ECD93876-A4F3-4FD2-9F81-B5F74F4E26AE}">
      <dgm:prSet/>
      <dgm:spPr/>
      <dgm:t>
        <a:bodyPr/>
        <a:lstStyle/>
        <a:p>
          <a:endParaRPr lang="en-US"/>
        </a:p>
      </dgm:t>
    </dgm:pt>
    <dgm:pt modelId="{F8B7BA87-4CF5-4C69-89C0-14905A5C61BB}">
      <dgm:prSet phldrT="[Text]"/>
      <dgm:spPr/>
      <dgm:t>
        <a:bodyPr/>
        <a:lstStyle/>
        <a:p>
          <a:r>
            <a:rPr lang="en-US" dirty="0"/>
            <a:t>Late Shipment</a:t>
          </a:r>
        </a:p>
      </dgm:t>
    </dgm:pt>
    <dgm:pt modelId="{133F108E-3CBF-4F14-A6A4-C25D0BDAAD96}" type="parTrans" cxnId="{44C1292E-A4ED-40A7-BE9A-96ED8022B532}">
      <dgm:prSet/>
      <dgm:spPr/>
      <dgm:t>
        <a:bodyPr/>
        <a:lstStyle/>
        <a:p>
          <a:endParaRPr lang="en-US"/>
        </a:p>
      </dgm:t>
    </dgm:pt>
    <dgm:pt modelId="{5CFB307D-0273-4854-AED0-A1915BBAEFD7}" type="sibTrans" cxnId="{44C1292E-A4ED-40A7-BE9A-96ED8022B532}">
      <dgm:prSet/>
      <dgm:spPr/>
      <dgm:t>
        <a:bodyPr/>
        <a:lstStyle/>
        <a:p>
          <a:endParaRPr lang="en-US"/>
        </a:p>
      </dgm:t>
    </dgm:pt>
    <dgm:pt modelId="{DD33F008-A7A1-42F1-92F5-24AE87BE8C1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Item Below Min</a:t>
          </a:r>
        </a:p>
      </dgm:t>
    </dgm:pt>
    <dgm:pt modelId="{6D27871A-F99A-494F-A8CE-D38A09A18E47}" type="parTrans" cxnId="{21303560-9D2E-4F3C-8C8B-7A6D3C5DD9A6}">
      <dgm:prSet/>
      <dgm:spPr/>
      <dgm:t>
        <a:bodyPr/>
        <a:lstStyle/>
        <a:p>
          <a:endParaRPr lang="en-US"/>
        </a:p>
      </dgm:t>
    </dgm:pt>
    <dgm:pt modelId="{C25BED67-659B-4717-A3C3-CCCA699A1E3D}" type="sibTrans" cxnId="{21303560-9D2E-4F3C-8C8B-7A6D3C5DD9A6}">
      <dgm:prSet/>
      <dgm:spPr/>
      <dgm:t>
        <a:bodyPr/>
        <a:lstStyle/>
        <a:p>
          <a:endParaRPr lang="en-US"/>
        </a:p>
      </dgm:t>
    </dgm:pt>
    <dgm:pt modelId="{F3421158-4894-414A-84EE-5D4F3A704E9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Item Above Max</a:t>
          </a:r>
        </a:p>
      </dgm:t>
    </dgm:pt>
    <dgm:pt modelId="{270E4E41-7EBB-45DA-9587-E87FD806D3E2}" type="parTrans" cxnId="{F83D21E3-E678-4CAE-A73A-71A963FC7F01}">
      <dgm:prSet/>
      <dgm:spPr/>
      <dgm:t>
        <a:bodyPr/>
        <a:lstStyle/>
        <a:p>
          <a:endParaRPr lang="en-US"/>
        </a:p>
      </dgm:t>
    </dgm:pt>
    <dgm:pt modelId="{7911D75C-90C3-46AF-B494-081818FB5359}" type="sibTrans" cxnId="{F83D21E3-E678-4CAE-A73A-71A963FC7F01}">
      <dgm:prSet/>
      <dgm:spPr/>
      <dgm:t>
        <a:bodyPr/>
        <a:lstStyle/>
        <a:p>
          <a:endParaRPr lang="en-US"/>
        </a:p>
      </dgm:t>
    </dgm:pt>
    <dgm:pt modelId="{16DCDA32-84AB-444B-8D7F-52C843DA9270}">
      <dgm:prSet phldrT="[Text]"/>
      <dgm:spPr/>
      <dgm:t>
        <a:bodyPr/>
        <a:lstStyle/>
        <a:p>
          <a:r>
            <a:rPr lang="en-US" dirty="0"/>
            <a:t>ASN not received On Time</a:t>
          </a:r>
        </a:p>
      </dgm:t>
    </dgm:pt>
    <dgm:pt modelId="{526FF871-EE37-470D-94EF-C70241BAD297}" type="parTrans" cxnId="{EEDEDBFB-1573-4EB6-A313-2513C7DCA2C8}">
      <dgm:prSet/>
      <dgm:spPr/>
      <dgm:t>
        <a:bodyPr/>
        <a:lstStyle/>
        <a:p>
          <a:endParaRPr lang="en-US"/>
        </a:p>
      </dgm:t>
    </dgm:pt>
    <dgm:pt modelId="{45930127-6047-455E-BE9E-2DB3119CB213}" type="sibTrans" cxnId="{EEDEDBFB-1573-4EB6-A313-2513C7DCA2C8}">
      <dgm:prSet/>
      <dgm:spPr/>
      <dgm:t>
        <a:bodyPr/>
        <a:lstStyle/>
        <a:p>
          <a:endParaRPr lang="en-US"/>
        </a:p>
      </dgm:t>
    </dgm:pt>
    <dgm:pt modelId="{D0E68B4B-E77C-4BAF-A2E3-33C8D1FDDD7A}">
      <dgm:prSet phldrT="[Text]"/>
      <dgm:spPr/>
      <dgm:t>
        <a:bodyPr/>
        <a:lstStyle/>
        <a:p>
          <a:r>
            <a:rPr lang="en-US" dirty="0"/>
            <a:t>…… </a:t>
          </a:r>
          <a:r>
            <a:rPr lang="en-US" dirty="0" err="1"/>
            <a:t>etc</a:t>
          </a:r>
          <a:endParaRPr lang="en-US" dirty="0"/>
        </a:p>
      </dgm:t>
    </dgm:pt>
    <dgm:pt modelId="{9F70146B-EA3F-42DF-8C55-F1B6FECB8285}" type="parTrans" cxnId="{FF3480CF-D9C9-4E77-B607-8ABD0B8C49E9}">
      <dgm:prSet/>
      <dgm:spPr/>
      <dgm:t>
        <a:bodyPr/>
        <a:lstStyle/>
        <a:p>
          <a:endParaRPr lang="en-US"/>
        </a:p>
      </dgm:t>
    </dgm:pt>
    <dgm:pt modelId="{5B19F248-A2B1-44F4-9EFB-7ED09B601DA5}" type="sibTrans" cxnId="{FF3480CF-D9C9-4E77-B607-8ABD0B8C49E9}">
      <dgm:prSet/>
      <dgm:spPr/>
      <dgm:t>
        <a:bodyPr/>
        <a:lstStyle/>
        <a:p>
          <a:endParaRPr lang="en-US"/>
        </a:p>
      </dgm:t>
    </dgm:pt>
    <dgm:pt modelId="{DF53DF74-5DBF-4F7E-B54B-11C076C8718F}" type="pres">
      <dgm:prSet presAssocID="{5F1D9160-B304-488D-B6C9-0D7CEC72E705}" presName="linear" presStyleCnt="0">
        <dgm:presLayoutVars>
          <dgm:dir/>
          <dgm:animLvl val="lvl"/>
          <dgm:resizeHandles val="exact"/>
        </dgm:presLayoutVars>
      </dgm:prSet>
      <dgm:spPr/>
    </dgm:pt>
    <dgm:pt modelId="{7B900476-4470-4C63-BFB4-6D12822E050C}" type="pres">
      <dgm:prSet presAssocID="{404691BC-BC90-446C-ADEA-B2BFEAA7BEE3}" presName="parentLin" presStyleCnt="0"/>
      <dgm:spPr/>
    </dgm:pt>
    <dgm:pt modelId="{89326BD7-BA0C-4974-94FC-A13A1E3A5DFC}" type="pres">
      <dgm:prSet presAssocID="{404691BC-BC90-446C-ADEA-B2BFEAA7BEE3}" presName="parentLeftMargin" presStyleLbl="node1" presStyleIdx="0" presStyleCnt="7"/>
      <dgm:spPr/>
    </dgm:pt>
    <dgm:pt modelId="{C4F8FE87-9060-407D-8A0C-9F20476DB9B1}" type="pres">
      <dgm:prSet presAssocID="{404691BC-BC90-446C-ADEA-B2BFEAA7BEE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2CBCA71-8D3D-4E94-953E-36713AC2AB2B}" type="pres">
      <dgm:prSet presAssocID="{404691BC-BC90-446C-ADEA-B2BFEAA7BEE3}" presName="negativeSpace" presStyleCnt="0"/>
      <dgm:spPr/>
    </dgm:pt>
    <dgm:pt modelId="{80F8C033-6700-4DD7-B0EA-05D63EA8E74E}" type="pres">
      <dgm:prSet presAssocID="{404691BC-BC90-446C-ADEA-B2BFEAA7BEE3}" presName="childText" presStyleLbl="conFgAcc1" presStyleIdx="0" presStyleCnt="7">
        <dgm:presLayoutVars>
          <dgm:bulletEnabled val="1"/>
        </dgm:presLayoutVars>
      </dgm:prSet>
      <dgm:spPr/>
    </dgm:pt>
    <dgm:pt modelId="{B556A9C6-A08A-4355-A984-A1C84BD24283}" type="pres">
      <dgm:prSet presAssocID="{6A8B8CFC-4632-4769-8BF6-F5FADF2BD5AF}" presName="spaceBetweenRectangles" presStyleCnt="0"/>
      <dgm:spPr/>
    </dgm:pt>
    <dgm:pt modelId="{80CD91CA-CCE9-4586-9D5B-D92D5A9AF476}" type="pres">
      <dgm:prSet presAssocID="{96B60D36-DC98-4A7A-8903-26AEFC3C5C7F}" presName="parentLin" presStyleCnt="0"/>
      <dgm:spPr/>
    </dgm:pt>
    <dgm:pt modelId="{D23CA0F7-D7AE-4C74-AE40-913C111477FE}" type="pres">
      <dgm:prSet presAssocID="{96B60D36-DC98-4A7A-8903-26AEFC3C5C7F}" presName="parentLeftMargin" presStyleLbl="node1" presStyleIdx="0" presStyleCnt="7"/>
      <dgm:spPr/>
    </dgm:pt>
    <dgm:pt modelId="{6387A0D5-3B78-4DB6-9B16-7FECAB1012E2}" type="pres">
      <dgm:prSet presAssocID="{96B60D36-DC98-4A7A-8903-26AEFC3C5C7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A64B0DE-9BEC-4F7F-9869-D55A7A0259B0}" type="pres">
      <dgm:prSet presAssocID="{96B60D36-DC98-4A7A-8903-26AEFC3C5C7F}" presName="negativeSpace" presStyleCnt="0"/>
      <dgm:spPr/>
    </dgm:pt>
    <dgm:pt modelId="{24355F22-9691-421C-ADFD-2CD775805AC1}" type="pres">
      <dgm:prSet presAssocID="{96B60D36-DC98-4A7A-8903-26AEFC3C5C7F}" presName="childText" presStyleLbl="conFgAcc1" presStyleIdx="1" presStyleCnt="7">
        <dgm:presLayoutVars>
          <dgm:bulletEnabled val="1"/>
        </dgm:presLayoutVars>
      </dgm:prSet>
      <dgm:spPr/>
    </dgm:pt>
    <dgm:pt modelId="{9D7A3C93-EE86-4910-8D5D-F004CA6A5C60}" type="pres">
      <dgm:prSet presAssocID="{243DA2C8-DE53-4BF7-B7D2-5D237A6FF77F}" presName="spaceBetweenRectangles" presStyleCnt="0"/>
      <dgm:spPr/>
    </dgm:pt>
    <dgm:pt modelId="{8855CD72-1C89-4F64-B910-DCA80469C0BD}" type="pres">
      <dgm:prSet presAssocID="{F8B7BA87-4CF5-4C69-89C0-14905A5C61BB}" presName="parentLin" presStyleCnt="0"/>
      <dgm:spPr/>
    </dgm:pt>
    <dgm:pt modelId="{9A858E05-7693-48FE-B285-63D35060517B}" type="pres">
      <dgm:prSet presAssocID="{F8B7BA87-4CF5-4C69-89C0-14905A5C61BB}" presName="parentLeftMargin" presStyleLbl="node1" presStyleIdx="1" presStyleCnt="7"/>
      <dgm:spPr/>
    </dgm:pt>
    <dgm:pt modelId="{ABCD0C13-AFDF-4C8D-9EBE-DDE807E83788}" type="pres">
      <dgm:prSet presAssocID="{F8B7BA87-4CF5-4C69-89C0-14905A5C61B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5D041E0-A7EC-426D-80E9-F370F58CC8D4}" type="pres">
      <dgm:prSet presAssocID="{F8B7BA87-4CF5-4C69-89C0-14905A5C61BB}" presName="negativeSpace" presStyleCnt="0"/>
      <dgm:spPr/>
    </dgm:pt>
    <dgm:pt modelId="{6A054CE1-F500-4A2A-9838-B5E5066D193D}" type="pres">
      <dgm:prSet presAssocID="{F8B7BA87-4CF5-4C69-89C0-14905A5C61BB}" presName="childText" presStyleLbl="conFgAcc1" presStyleIdx="2" presStyleCnt="7">
        <dgm:presLayoutVars>
          <dgm:bulletEnabled val="1"/>
        </dgm:presLayoutVars>
      </dgm:prSet>
      <dgm:spPr/>
    </dgm:pt>
    <dgm:pt modelId="{079C04B7-3A90-4F7E-9557-2B47185A7C1D}" type="pres">
      <dgm:prSet presAssocID="{5CFB307D-0273-4854-AED0-A1915BBAEFD7}" presName="spaceBetweenRectangles" presStyleCnt="0"/>
      <dgm:spPr/>
    </dgm:pt>
    <dgm:pt modelId="{F75A6F1F-AB08-42C3-A886-09C439CBED1D}" type="pres">
      <dgm:prSet presAssocID="{DD33F008-A7A1-42F1-92F5-24AE87BE8C1C}" presName="parentLin" presStyleCnt="0"/>
      <dgm:spPr/>
    </dgm:pt>
    <dgm:pt modelId="{8DBE94D4-ADBD-4FE3-BA29-BAF2F74E94E9}" type="pres">
      <dgm:prSet presAssocID="{DD33F008-A7A1-42F1-92F5-24AE87BE8C1C}" presName="parentLeftMargin" presStyleLbl="node1" presStyleIdx="2" presStyleCnt="7"/>
      <dgm:spPr/>
    </dgm:pt>
    <dgm:pt modelId="{AA4C68B6-EE45-491D-90C2-B140D2CBC0C6}" type="pres">
      <dgm:prSet presAssocID="{DD33F008-A7A1-42F1-92F5-24AE87BE8C1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0F517F98-AD26-4E28-BF35-76F9E03F056A}" type="pres">
      <dgm:prSet presAssocID="{DD33F008-A7A1-42F1-92F5-24AE87BE8C1C}" presName="negativeSpace" presStyleCnt="0"/>
      <dgm:spPr/>
    </dgm:pt>
    <dgm:pt modelId="{9BE3CD36-7F0D-495F-BFA0-4C95E1567BB5}" type="pres">
      <dgm:prSet presAssocID="{DD33F008-A7A1-42F1-92F5-24AE87BE8C1C}" presName="childText" presStyleLbl="conFgAcc1" presStyleIdx="3" presStyleCnt="7">
        <dgm:presLayoutVars>
          <dgm:bulletEnabled val="1"/>
        </dgm:presLayoutVars>
      </dgm:prSet>
      <dgm:spPr/>
    </dgm:pt>
    <dgm:pt modelId="{742CBE8C-EF4B-490C-B55F-16CB008043B7}" type="pres">
      <dgm:prSet presAssocID="{C25BED67-659B-4717-A3C3-CCCA699A1E3D}" presName="spaceBetweenRectangles" presStyleCnt="0"/>
      <dgm:spPr/>
    </dgm:pt>
    <dgm:pt modelId="{35CEEF88-5639-4F7C-A045-114E4069A876}" type="pres">
      <dgm:prSet presAssocID="{F3421158-4894-414A-84EE-5D4F3A704E9C}" presName="parentLin" presStyleCnt="0"/>
      <dgm:spPr/>
    </dgm:pt>
    <dgm:pt modelId="{93CE5066-7393-430D-87A0-228B6963DC5B}" type="pres">
      <dgm:prSet presAssocID="{F3421158-4894-414A-84EE-5D4F3A704E9C}" presName="parentLeftMargin" presStyleLbl="node1" presStyleIdx="3" presStyleCnt="7"/>
      <dgm:spPr/>
    </dgm:pt>
    <dgm:pt modelId="{356EBAD3-A6D3-47D3-A22E-CAF87794AD34}" type="pres">
      <dgm:prSet presAssocID="{F3421158-4894-414A-84EE-5D4F3A704E9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C4047C5E-3B39-4A93-9B71-7F425E3B1715}" type="pres">
      <dgm:prSet presAssocID="{F3421158-4894-414A-84EE-5D4F3A704E9C}" presName="negativeSpace" presStyleCnt="0"/>
      <dgm:spPr/>
    </dgm:pt>
    <dgm:pt modelId="{06B3DB7E-453A-4CED-ADA1-4A11930DFCA9}" type="pres">
      <dgm:prSet presAssocID="{F3421158-4894-414A-84EE-5D4F3A704E9C}" presName="childText" presStyleLbl="conFgAcc1" presStyleIdx="4" presStyleCnt="7">
        <dgm:presLayoutVars>
          <dgm:bulletEnabled val="1"/>
        </dgm:presLayoutVars>
      </dgm:prSet>
      <dgm:spPr/>
    </dgm:pt>
    <dgm:pt modelId="{00602582-B4C6-480B-A1E3-6AD0F3C950BB}" type="pres">
      <dgm:prSet presAssocID="{7911D75C-90C3-46AF-B494-081818FB5359}" presName="spaceBetweenRectangles" presStyleCnt="0"/>
      <dgm:spPr/>
    </dgm:pt>
    <dgm:pt modelId="{6C9E77B5-9005-456E-8B88-E067A37160BA}" type="pres">
      <dgm:prSet presAssocID="{16DCDA32-84AB-444B-8D7F-52C843DA9270}" presName="parentLin" presStyleCnt="0"/>
      <dgm:spPr/>
    </dgm:pt>
    <dgm:pt modelId="{23A34DA2-E8EC-4C60-A7CB-29094CC1D16B}" type="pres">
      <dgm:prSet presAssocID="{16DCDA32-84AB-444B-8D7F-52C843DA9270}" presName="parentLeftMargin" presStyleLbl="node1" presStyleIdx="4" presStyleCnt="7"/>
      <dgm:spPr/>
    </dgm:pt>
    <dgm:pt modelId="{24EE5AEF-EE68-4ED2-A06C-8C64CA182C07}" type="pres">
      <dgm:prSet presAssocID="{16DCDA32-84AB-444B-8D7F-52C843DA927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05E7B406-8D65-4F52-AB11-2D8739ACA772}" type="pres">
      <dgm:prSet presAssocID="{16DCDA32-84AB-444B-8D7F-52C843DA9270}" presName="negativeSpace" presStyleCnt="0"/>
      <dgm:spPr/>
    </dgm:pt>
    <dgm:pt modelId="{5638DB5B-ED39-4174-8D16-F3576770C24E}" type="pres">
      <dgm:prSet presAssocID="{16DCDA32-84AB-444B-8D7F-52C843DA9270}" presName="childText" presStyleLbl="conFgAcc1" presStyleIdx="5" presStyleCnt="7">
        <dgm:presLayoutVars>
          <dgm:bulletEnabled val="1"/>
        </dgm:presLayoutVars>
      </dgm:prSet>
      <dgm:spPr/>
    </dgm:pt>
    <dgm:pt modelId="{E5A11A65-9055-4F93-B656-85BDB5089050}" type="pres">
      <dgm:prSet presAssocID="{45930127-6047-455E-BE9E-2DB3119CB213}" presName="spaceBetweenRectangles" presStyleCnt="0"/>
      <dgm:spPr/>
    </dgm:pt>
    <dgm:pt modelId="{68725755-9BD5-49E3-BB48-03D020E09F53}" type="pres">
      <dgm:prSet presAssocID="{D0E68B4B-E77C-4BAF-A2E3-33C8D1FDDD7A}" presName="parentLin" presStyleCnt="0"/>
      <dgm:spPr/>
    </dgm:pt>
    <dgm:pt modelId="{56BA8568-1006-4965-AD82-8EB5AD0496F1}" type="pres">
      <dgm:prSet presAssocID="{D0E68B4B-E77C-4BAF-A2E3-33C8D1FDDD7A}" presName="parentLeftMargin" presStyleLbl="node1" presStyleIdx="5" presStyleCnt="7"/>
      <dgm:spPr/>
    </dgm:pt>
    <dgm:pt modelId="{B0D7FD51-F6DB-46E2-A87C-F2BBFCF9AB9D}" type="pres">
      <dgm:prSet presAssocID="{D0E68B4B-E77C-4BAF-A2E3-33C8D1FDDD7A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7EE4EA6-4CF6-4A70-BB36-4C5435E387E9}" type="pres">
      <dgm:prSet presAssocID="{D0E68B4B-E77C-4BAF-A2E3-33C8D1FDDD7A}" presName="negativeSpace" presStyleCnt="0"/>
      <dgm:spPr/>
    </dgm:pt>
    <dgm:pt modelId="{4C263DCE-BB6E-45DC-B282-8DB872AE80BC}" type="pres">
      <dgm:prSet presAssocID="{D0E68B4B-E77C-4BAF-A2E3-33C8D1FDDD7A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F581AA05-E508-4A3B-9B40-C4EE07DA16D0}" type="presOf" srcId="{DD33F008-A7A1-42F1-92F5-24AE87BE8C1C}" destId="{AA4C68B6-EE45-491D-90C2-B140D2CBC0C6}" srcOrd="1" destOrd="0" presId="urn:microsoft.com/office/officeart/2005/8/layout/list1"/>
    <dgm:cxn modelId="{4D3C690D-3863-455D-A136-61C5F83E7503}" type="presOf" srcId="{D0E68B4B-E77C-4BAF-A2E3-33C8D1FDDD7A}" destId="{56BA8568-1006-4965-AD82-8EB5AD0496F1}" srcOrd="0" destOrd="0" presId="urn:microsoft.com/office/officeart/2005/8/layout/list1"/>
    <dgm:cxn modelId="{E659D30D-9512-43E8-A0F6-83B7BCAB5E8F}" type="presOf" srcId="{DD33F008-A7A1-42F1-92F5-24AE87BE8C1C}" destId="{8DBE94D4-ADBD-4FE3-BA29-BAF2F74E94E9}" srcOrd="0" destOrd="0" presId="urn:microsoft.com/office/officeart/2005/8/layout/list1"/>
    <dgm:cxn modelId="{FD558D1C-00B5-46A9-B389-D527AFAE83A2}" srcId="{5F1D9160-B304-488D-B6C9-0D7CEC72E705}" destId="{404691BC-BC90-446C-ADEA-B2BFEAA7BEE3}" srcOrd="0" destOrd="0" parTransId="{58C38F1F-6131-4BAB-BD53-C47C490D5D9C}" sibTransId="{6A8B8CFC-4632-4769-8BF6-F5FADF2BD5AF}"/>
    <dgm:cxn modelId="{44C1292E-A4ED-40A7-BE9A-96ED8022B532}" srcId="{5F1D9160-B304-488D-B6C9-0D7CEC72E705}" destId="{F8B7BA87-4CF5-4C69-89C0-14905A5C61BB}" srcOrd="2" destOrd="0" parTransId="{133F108E-3CBF-4F14-A6A4-C25D0BDAAD96}" sibTransId="{5CFB307D-0273-4854-AED0-A1915BBAEFD7}"/>
    <dgm:cxn modelId="{21303560-9D2E-4F3C-8C8B-7A6D3C5DD9A6}" srcId="{5F1D9160-B304-488D-B6C9-0D7CEC72E705}" destId="{DD33F008-A7A1-42F1-92F5-24AE87BE8C1C}" srcOrd="3" destOrd="0" parTransId="{6D27871A-F99A-494F-A8CE-D38A09A18E47}" sibTransId="{C25BED67-659B-4717-A3C3-CCCA699A1E3D}"/>
    <dgm:cxn modelId="{57AE4F67-0E93-46CA-BB7E-97A69437D921}" type="presOf" srcId="{D0E68B4B-E77C-4BAF-A2E3-33C8D1FDDD7A}" destId="{B0D7FD51-F6DB-46E2-A87C-F2BBFCF9AB9D}" srcOrd="1" destOrd="0" presId="urn:microsoft.com/office/officeart/2005/8/layout/list1"/>
    <dgm:cxn modelId="{C6AF1E6A-8352-4BEA-96BF-FD50F726D187}" type="presOf" srcId="{F3421158-4894-414A-84EE-5D4F3A704E9C}" destId="{93CE5066-7393-430D-87A0-228B6963DC5B}" srcOrd="0" destOrd="0" presId="urn:microsoft.com/office/officeart/2005/8/layout/list1"/>
    <dgm:cxn modelId="{6E9F934E-1A94-4AA8-BA8C-DBD6A790F03A}" type="presOf" srcId="{F8B7BA87-4CF5-4C69-89C0-14905A5C61BB}" destId="{9A858E05-7693-48FE-B285-63D35060517B}" srcOrd="0" destOrd="0" presId="urn:microsoft.com/office/officeart/2005/8/layout/list1"/>
    <dgm:cxn modelId="{5E185953-9815-403D-93A9-4DF4C0727463}" type="presOf" srcId="{96B60D36-DC98-4A7A-8903-26AEFC3C5C7F}" destId="{6387A0D5-3B78-4DB6-9B16-7FECAB1012E2}" srcOrd="1" destOrd="0" presId="urn:microsoft.com/office/officeart/2005/8/layout/list1"/>
    <dgm:cxn modelId="{C6568953-79BB-4BAE-B49B-DE978FD8D2DD}" type="presOf" srcId="{16DCDA32-84AB-444B-8D7F-52C843DA9270}" destId="{24EE5AEF-EE68-4ED2-A06C-8C64CA182C07}" srcOrd="1" destOrd="0" presId="urn:microsoft.com/office/officeart/2005/8/layout/list1"/>
    <dgm:cxn modelId="{ECD93876-A4F3-4FD2-9F81-B5F74F4E26AE}" srcId="{5F1D9160-B304-488D-B6C9-0D7CEC72E705}" destId="{96B60D36-DC98-4A7A-8903-26AEFC3C5C7F}" srcOrd="1" destOrd="0" parTransId="{C684B0D5-2A1D-4AF0-9D01-C3E48580286A}" sibTransId="{243DA2C8-DE53-4BF7-B7D2-5D237A6FF77F}"/>
    <dgm:cxn modelId="{2ACCDE7E-091F-4772-AFD0-0AB0505610B9}" type="presOf" srcId="{F3421158-4894-414A-84EE-5D4F3A704E9C}" destId="{356EBAD3-A6D3-47D3-A22E-CAF87794AD34}" srcOrd="1" destOrd="0" presId="urn:microsoft.com/office/officeart/2005/8/layout/list1"/>
    <dgm:cxn modelId="{C2384287-B330-42DB-BE01-F68FB441D426}" type="presOf" srcId="{F8B7BA87-4CF5-4C69-89C0-14905A5C61BB}" destId="{ABCD0C13-AFDF-4C8D-9EBE-DDE807E83788}" srcOrd="1" destOrd="0" presId="urn:microsoft.com/office/officeart/2005/8/layout/list1"/>
    <dgm:cxn modelId="{829C14A1-AB98-4DDC-BCC7-A50904284389}" type="presOf" srcId="{96B60D36-DC98-4A7A-8903-26AEFC3C5C7F}" destId="{D23CA0F7-D7AE-4C74-AE40-913C111477FE}" srcOrd="0" destOrd="0" presId="urn:microsoft.com/office/officeart/2005/8/layout/list1"/>
    <dgm:cxn modelId="{BA4D2BA8-7E5B-464A-AF7F-3838969059D3}" type="presOf" srcId="{16DCDA32-84AB-444B-8D7F-52C843DA9270}" destId="{23A34DA2-E8EC-4C60-A7CB-29094CC1D16B}" srcOrd="0" destOrd="0" presId="urn:microsoft.com/office/officeart/2005/8/layout/list1"/>
    <dgm:cxn modelId="{FF3480CF-D9C9-4E77-B607-8ABD0B8C49E9}" srcId="{5F1D9160-B304-488D-B6C9-0D7CEC72E705}" destId="{D0E68B4B-E77C-4BAF-A2E3-33C8D1FDDD7A}" srcOrd="6" destOrd="0" parTransId="{9F70146B-EA3F-42DF-8C55-F1B6FECB8285}" sibTransId="{5B19F248-A2B1-44F4-9EFB-7ED09B601DA5}"/>
    <dgm:cxn modelId="{CD27B7D6-8248-4A2F-953A-0CD2BC706B0E}" type="presOf" srcId="{404691BC-BC90-446C-ADEA-B2BFEAA7BEE3}" destId="{C4F8FE87-9060-407D-8A0C-9F20476DB9B1}" srcOrd="1" destOrd="0" presId="urn:microsoft.com/office/officeart/2005/8/layout/list1"/>
    <dgm:cxn modelId="{334B59DA-1044-4C31-8054-E92B0F546705}" type="presOf" srcId="{404691BC-BC90-446C-ADEA-B2BFEAA7BEE3}" destId="{89326BD7-BA0C-4974-94FC-A13A1E3A5DFC}" srcOrd="0" destOrd="0" presId="urn:microsoft.com/office/officeart/2005/8/layout/list1"/>
    <dgm:cxn modelId="{D66DD5DF-C0D4-4FA1-A312-14A8B37C479C}" type="presOf" srcId="{5F1D9160-B304-488D-B6C9-0D7CEC72E705}" destId="{DF53DF74-5DBF-4F7E-B54B-11C076C8718F}" srcOrd="0" destOrd="0" presId="urn:microsoft.com/office/officeart/2005/8/layout/list1"/>
    <dgm:cxn modelId="{F83D21E3-E678-4CAE-A73A-71A963FC7F01}" srcId="{5F1D9160-B304-488D-B6C9-0D7CEC72E705}" destId="{F3421158-4894-414A-84EE-5D4F3A704E9C}" srcOrd="4" destOrd="0" parTransId="{270E4E41-7EBB-45DA-9587-E87FD806D3E2}" sibTransId="{7911D75C-90C3-46AF-B494-081818FB5359}"/>
    <dgm:cxn modelId="{EEDEDBFB-1573-4EB6-A313-2513C7DCA2C8}" srcId="{5F1D9160-B304-488D-B6C9-0D7CEC72E705}" destId="{16DCDA32-84AB-444B-8D7F-52C843DA9270}" srcOrd="5" destOrd="0" parTransId="{526FF871-EE37-470D-94EF-C70241BAD297}" sibTransId="{45930127-6047-455E-BE9E-2DB3119CB213}"/>
    <dgm:cxn modelId="{7C424F07-768A-4860-841F-75AE5E0178CC}" type="presParOf" srcId="{DF53DF74-5DBF-4F7E-B54B-11C076C8718F}" destId="{7B900476-4470-4C63-BFB4-6D12822E050C}" srcOrd="0" destOrd="0" presId="urn:microsoft.com/office/officeart/2005/8/layout/list1"/>
    <dgm:cxn modelId="{CE0188B0-EA87-4D3F-99E5-3E231FF30C80}" type="presParOf" srcId="{7B900476-4470-4C63-BFB4-6D12822E050C}" destId="{89326BD7-BA0C-4974-94FC-A13A1E3A5DFC}" srcOrd="0" destOrd="0" presId="urn:microsoft.com/office/officeart/2005/8/layout/list1"/>
    <dgm:cxn modelId="{7CBB97B5-F359-4C78-B64F-A7BEDE8D12F5}" type="presParOf" srcId="{7B900476-4470-4C63-BFB4-6D12822E050C}" destId="{C4F8FE87-9060-407D-8A0C-9F20476DB9B1}" srcOrd="1" destOrd="0" presId="urn:microsoft.com/office/officeart/2005/8/layout/list1"/>
    <dgm:cxn modelId="{B417FF56-ED70-4983-9DF1-622DCC2B8683}" type="presParOf" srcId="{DF53DF74-5DBF-4F7E-B54B-11C076C8718F}" destId="{32CBCA71-8D3D-4E94-953E-36713AC2AB2B}" srcOrd="1" destOrd="0" presId="urn:microsoft.com/office/officeart/2005/8/layout/list1"/>
    <dgm:cxn modelId="{6B9A2663-F96D-4644-ACCB-83E60D969685}" type="presParOf" srcId="{DF53DF74-5DBF-4F7E-B54B-11C076C8718F}" destId="{80F8C033-6700-4DD7-B0EA-05D63EA8E74E}" srcOrd="2" destOrd="0" presId="urn:microsoft.com/office/officeart/2005/8/layout/list1"/>
    <dgm:cxn modelId="{144952C5-3BBC-4921-B34A-75BC4B32ED2C}" type="presParOf" srcId="{DF53DF74-5DBF-4F7E-B54B-11C076C8718F}" destId="{B556A9C6-A08A-4355-A984-A1C84BD24283}" srcOrd="3" destOrd="0" presId="urn:microsoft.com/office/officeart/2005/8/layout/list1"/>
    <dgm:cxn modelId="{111FB6CA-FD67-4578-B474-9425D941C886}" type="presParOf" srcId="{DF53DF74-5DBF-4F7E-B54B-11C076C8718F}" destId="{80CD91CA-CCE9-4586-9D5B-D92D5A9AF476}" srcOrd="4" destOrd="0" presId="urn:microsoft.com/office/officeart/2005/8/layout/list1"/>
    <dgm:cxn modelId="{422F8664-1603-428D-A747-237F34B2EDB9}" type="presParOf" srcId="{80CD91CA-CCE9-4586-9D5B-D92D5A9AF476}" destId="{D23CA0F7-D7AE-4C74-AE40-913C111477FE}" srcOrd="0" destOrd="0" presId="urn:microsoft.com/office/officeart/2005/8/layout/list1"/>
    <dgm:cxn modelId="{ADF4AEC1-0170-4C3D-8854-95D87502ABC6}" type="presParOf" srcId="{80CD91CA-CCE9-4586-9D5B-D92D5A9AF476}" destId="{6387A0D5-3B78-4DB6-9B16-7FECAB1012E2}" srcOrd="1" destOrd="0" presId="urn:microsoft.com/office/officeart/2005/8/layout/list1"/>
    <dgm:cxn modelId="{3DC7E80B-E342-421C-88B9-A361EAFC9612}" type="presParOf" srcId="{DF53DF74-5DBF-4F7E-B54B-11C076C8718F}" destId="{0A64B0DE-9BEC-4F7F-9869-D55A7A0259B0}" srcOrd="5" destOrd="0" presId="urn:microsoft.com/office/officeart/2005/8/layout/list1"/>
    <dgm:cxn modelId="{68CFD308-EC95-4FF5-85FE-E20C889502F5}" type="presParOf" srcId="{DF53DF74-5DBF-4F7E-B54B-11C076C8718F}" destId="{24355F22-9691-421C-ADFD-2CD775805AC1}" srcOrd="6" destOrd="0" presId="urn:microsoft.com/office/officeart/2005/8/layout/list1"/>
    <dgm:cxn modelId="{929C9014-EBFF-4DC0-BA79-8AE48A564135}" type="presParOf" srcId="{DF53DF74-5DBF-4F7E-B54B-11C076C8718F}" destId="{9D7A3C93-EE86-4910-8D5D-F004CA6A5C60}" srcOrd="7" destOrd="0" presId="urn:microsoft.com/office/officeart/2005/8/layout/list1"/>
    <dgm:cxn modelId="{2B51698B-6B22-44D2-89B5-50156CD87F03}" type="presParOf" srcId="{DF53DF74-5DBF-4F7E-B54B-11C076C8718F}" destId="{8855CD72-1C89-4F64-B910-DCA80469C0BD}" srcOrd="8" destOrd="0" presId="urn:microsoft.com/office/officeart/2005/8/layout/list1"/>
    <dgm:cxn modelId="{FFA7DADD-9C09-410E-8CD2-E7A67829E8CE}" type="presParOf" srcId="{8855CD72-1C89-4F64-B910-DCA80469C0BD}" destId="{9A858E05-7693-48FE-B285-63D35060517B}" srcOrd="0" destOrd="0" presId="urn:microsoft.com/office/officeart/2005/8/layout/list1"/>
    <dgm:cxn modelId="{E20FDD56-9F8C-4D58-865D-88352B388A3A}" type="presParOf" srcId="{8855CD72-1C89-4F64-B910-DCA80469C0BD}" destId="{ABCD0C13-AFDF-4C8D-9EBE-DDE807E83788}" srcOrd="1" destOrd="0" presId="urn:microsoft.com/office/officeart/2005/8/layout/list1"/>
    <dgm:cxn modelId="{56900A18-37D0-4496-963B-029C1489097B}" type="presParOf" srcId="{DF53DF74-5DBF-4F7E-B54B-11C076C8718F}" destId="{15D041E0-A7EC-426D-80E9-F370F58CC8D4}" srcOrd="9" destOrd="0" presId="urn:microsoft.com/office/officeart/2005/8/layout/list1"/>
    <dgm:cxn modelId="{056634B9-1ABD-4B73-A0A4-EF8208825AC6}" type="presParOf" srcId="{DF53DF74-5DBF-4F7E-B54B-11C076C8718F}" destId="{6A054CE1-F500-4A2A-9838-B5E5066D193D}" srcOrd="10" destOrd="0" presId="urn:microsoft.com/office/officeart/2005/8/layout/list1"/>
    <dgm:cxn modelId="{9B6EA5F0-B686-4488-BD8B-4F64C3248E5C}" type="presParOf" srcId="{DF53DF74-5DBF-4F7E-B54B-11C076C8718F}" destId="{079C04B7-3A90-4F7E-9557-2B47185A7C1D}" srcOrd="11" destOrd="0" presId="urn:microsoft.com/office/officeart/2005/8/layout/list1"/>
    <dgm:cxn modelId="{24451FD8-AED0-446B-84A4-4003DF86ACEF}" type="presParOf" srcId="{DF53DF74-5DBF-4F7E-B54B-11C076C8718F}" destId="{F75A6F1F-AB08-42C3-A886-09C439CBED1D}" srcOrd="12" destOrd="0" presId="urn:microsoft.com/office/officeart/2005/8/layout/list1"/>
    <dgm:cxn modelId="{09186E16-C39C-453B-89CF-A560F2735823}" type="presParOf" srcId="{F75A6F1F-AB08-42C3-A886-09C439CBED1D}" destId="{8DBE94D4-ADBD-4FE3-BA29-BAF2F74E94E9}" srcOrd="0" destOrd="0" presId="urn:microsoft.com/office/officeart/2005/8/layout/list1"/>
    <dgm:cxn modelId="{BF66F1DB-865A-49E3-8D40-53A93977C62F}" type="presParOf" srcId="{F75A6F1F-AB08-42C3-A886-09C439CBED1D}" destId="{AA4C68B6-EE45-491D-90C2-B140D2CBC0C6}" srcOrd="1" destOrd="0" presId="urn:microsoft.com/office/officeart/2005/8/layout/list1"/>
    <dgm:cxn modelId="{F57EB22B-5C81-4245-B6D0-21EDF00EE4D9}" type="presParOf" srcId="{DF53DF74-5DBF-4F7E-B54B-11C076C8718F}" destId="{0F517F98-AD26-4E28-BF35-76F9E03F056A}" srcOrd="13" destOrd="0" presId="urn:microsoft.com/office/officeart/2005/8/layout/list1"/>
    <dgm:cxn modelId="{A55CB71E-CE80-46CD-8336-C51B5417BCE7}" type="presParOf" srcId="{DF53DF74-5DBF-4F7E-B54B-11C076C8718F}" destId="{9BE3CD36-7F0D-495F-BFA0-4C95E1567BB5}" srcOrd="14" destOrd="0" presId="urn:microsoft.com/office/officeart/2005/8/layout/list1"/>
    <dgm:cxn modelId="{A863FBC4-DDE1-4D32-8338-F00839B3E09F}" type="presParOf" srcId="{DF53DF74-5DBF-4F7E-B54B-11C076C8718F}" destId="{742CBE8C-EF4B-490C-B55F-16CB008043B7}" srcOrd="15" destOrd="0" presId="urn:microsoft.com/office/officeart/2005/8/layout/list1"/>
    <dgm:cxn modelId="{D8C82BDE-81BC-4EED-AC58-3318A562F20B}" type="presParOf" srcId="{DF53DF74-5DBF-4F7E-B54B-11C076C8718F}" destId="{35CEEF88-5639-4F7C-A045-114E4069A876}" srcOrd="16" destOrd="0" presId="urn:microsoft.com/office/officeart/2005/8/layout/list1"/>
    <dgm:cxn modelId="{D40ABFD6-AA4A-4740-BA48-EF4D0C7389A1}" type="presParOf" srcId="{35CEEF88-5639-4F7C-A045-114E4069A876}" destId="{93CE5066-7393-430D-87A0-228B6963DC5B}" srcOrd="0" destOrd="0" presId="urn:microsoft.com/office/officeart/2005/8/layout/list1"/>
    <dgm:cxn modelId="{369AF3DD-47C9-4561-8CEB-A57DEBDD42F1}" type="presParOf" srcId="{35CEEF88-5639-4F7C-A045-114E4069A876}" destId="{356EBAD3-A6D3-47D3-A22E-CAF87794AD34}" srcOrd="1" destOrd="0" presId="urn:microsoft.com/office/officeart/2005/8/layout/list1"/>
    <dgm:cxn modelId="{6B6B06E5-DD91-4BB6-B145-9BD18F449A19}" type="presParOf" srcId="{DF53DF74-5DBF-4F7E-B54B-11C076C8718F}" destId="{C4047C5E-3B39-4A93-9B71-7F425E3B1715}" srcOrd="17" destOrd="0" presId="urn:microsoft.com/office/officeart/2005/8/layout/list1"/>
    <dgm:cxn modelId="{A6ABCA80-84B0-4E8E-8BD5-167956600C92}" type="presParOf" srcId="{DF53DF74-5DBF-4F7E-B54B-11C076C8718F}" destId="{06B3DB7E-453A-4CED-ADA1-4A11930DFCA9}" srcOrd="18" destOrd="0" presId="urn:microsoft.com/office/officeart/2005/8/layout/list1"/>
    <dgm:cxn modelId="{EC8F7557-7C89-4CC2-ABEB-0A9CF86DF3CF}" type="presParOf" srcId="{DF53DF74-5DBF-4F7E-B54B-11C076C8718F}" destId="{00602582-B4C6-480B-A1E3-6AD0F3C950BB}" srcOrd="19" destOrd="0" presId="urn:microsoft.com/office/officeart/2005/8/layout/list1"/>
    <dgm:cxn modelId="{8272A93D-982E-4898-AD6C-A634A031FBBC}" type="presParOf" srcId="{DF53DF74-5DBF-4F7E-B54B-11C076C8718F}" destId="{6C9E77B5-9005-456E-8B88-E067A37160BA}" srcOrd="20" destOrd="0" presId="urn:microsoft.com/office/officeart/2005/8/layout/list1"/>
    <dgm:cxn modelId="{A3D1A38E-005B-4873-85B9-1FFEB34BBD2D}" type="presParOf" srcId="{6C9E77B5-9005-456E-8B88-E067A37160BA}" destId="{23A34DA2-E8EC-4C60-A7CB-29094CC1D16B}" srcOrd="0" destOrd="0" presId="urn:microsoft.com/office/officeart/2005/8/layout/list1"/>
    <dgm:cxn modelId="{324E09F6-67DC-4A8D-9B26-2C148DE0A4A4}" type="presParOf" srcId="{6C9E77B5-9005-456E-8B88-E067A37160BA}" destId="{24EE5AEF-EE68-4ED2-A06C-8C64CA182C07}" srcOrd="1" destOrd="0" presId="urn:microsoft.com/office/officeart/2005/8/layout/list1"/>
    <dgm:cxn modelId="{358AECBA-17A3-4A24-B551-C10CAFCB49DA}" type="presParOf" srcId="{DF53DF74-5DBF-4F7E-B54B-11C076C8718F}" destId="{05E7B406-8D65-4F52-AB11-2D8739ACA772}" srcOrd="21" destOrd="0" presId="urn:microsoft.com/office/officeart/2005/8/layout/list1"/>
    <dgm:cxn modelId="{09C8EC17-7006-4851-BA15-01E0F55E3F87}" type="presParOf" srcId="{DF53DF74-5DBF-4F7E-B54B-11C076C8718F}" destId="{5638DB5B-ED39-4174-8D16-F3576770C24E}" srcOrd="22" destOrd="0" presId="urn:microsoft.com/office/officeart/2005/8/layout/list1"/>
    <dgm:cxn modelId="{82B05BB9-04E3-48F3-8F81-70F47D77BE4F}" type="presParOf" srcId="{DF53DF74-5DBF-4F7E-B54B-11C076C8718F}" destId="{E5A11A65-9055-4F93-B656-85BDB5089050}" srcOrd="23" destOrd="0" presId="urn:microsoft.com/office/officeart/2005/8/layout/list1"/>
    <dgm:cxn modelId="{B929CA00-CD7D-4DD0-8C44-DFF4B1D28B6D}" type="presParOf" srcId="{DF53DF74-5DBF-4F7E-B54B-11C076C8718F}" destId="{68725755-9BD5-49E3-BB48-03D020E09F53}" srcOrd="24" destOrd="0" presId="urn:microsoft.com/office/officeart/2005/8/layout/list1"/>
    <dgm:cxn modelId="{3D1C1637-0682-4D63-BE95-D68A71F5D073}" type="presParOf" srcId="{68725755-9BD5-49E3-BB48-03D020E09F53}" destId="{56BA8568-1006-4965-AD82-8EB5AD0496F1}" srcOrd="0" destOrd="0" presId="urn:microsoft.com/office/officeart/2005/8/layout/list1"/>
    <dgm:cxn modelId="{821EFF31-3C14-4E31-B7B5-834BDDEE9E97}" type="presParOf" srcId="{68725755-9BD5-49E3-BB48-03D020E09F53}" destId="{B0D7FD51-F6DB-46E2-A87C-F2BBFCF9AB9D}" srcOrd="1" destOrd="0" presId="urn:microsoft.com/office/officeart/2005/8/layout/list1"/>
    <dgm:cxn modelId="{4C50A81F-4BF7-436D-84C2-1583D121E605}" type="presParOf" srcId="{DF53DF74-5DBF-4F7E-B54B-11C076C8718F}" destId="{87EE4EA6-4CF6-4A70-BB36-4C5435E387E9}" srcOrd="25" destOrd="0" presId="urn:microsoft.com/office/officeart/2005/8/layout/list1"/>
    <dgm:cxn modelId="{80C01300-5FE7-4372-9C07-46A5FD4148C9}" type="presParOf" srcId="{DF53DF74-5DBF-4F7E-B54B-11C076C8718F}" destId="{4C263DCE-BB6E-45DC-B282-8DB872AE80B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7A7A2-14E8-4E28-9F6C-5427717999BE}">
      <dsp:nvSpPr>
        <dsp:cNvPr id="0" name=""/>
        <dsp:cNvSpPr/>
      </dsp:nvSpPr>
      <dsp:spPr>
        <a:xfrm>
          <a:off x="0" y="1328002"/>
          <a:ext cx="863994" cy="864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817B5-0516-4374-B89E-7384E06D04E8}">
      <dsp:nvSpPr>
        <dsp:cNvPr id="0" name=""/>
        <dsp:cNvSpPr/>
      </dsp:nvSpPr>
      <dsp:spPr>
        <a:xfrm>
          <a:off x="70578" y="1358926"/>
          <a:ext cx="806619" cy="8065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Solved</a:t>
          </a:r>
        </a:p>
      </dsp:txBody>
      <dsp:txXfrm>
        <a:off x="185889" y="1474167"/>
        <a:ext cx="575996" cy="576052"/>
      </dsp:txXfrm>
    </dsp:sp>
    <dsp:sp modelId="{8EDEA9CA-AA66-42EC-918B-6FC7869DD96E}">
      <dsp:nvSpPr>
        <dsp:cNvPr id="0" name=""/>
        <dsp:cNvSpPr/>
      </dsp:nvSpPr>
      <dsp:spPr>
        <a:xfrm rot="13346669">
          <a:off x="1794838" y="1331233"/>
          <a:ext cx="861913" cy="861913"/>
        </a:xfrm>
        <a:prstGeom prst="teardrop">
          <a:avLst>
            <a:gd name="adj" fmla="val 10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80559-CE13-4D54-B7E5-665720DDD096}">
      <dsp:nvSpPr>
        <dsp:cNvPr id="0" name=""/>
        <dsp:cNvSpPr/>
      </dsp:nvSpPr>
      <dsp:spPr>
        <a:xfrm>
          <a:off x="1814454" y="1338860"/>
          <a:ext cx="806619" cy="8065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Open</a:t>
          </a:r>
        </a:p>
      </dsp:txBody>
      <dsp:txXfrm>
        <a:off x="1929766" y="1454101"/>
        <a:ext cx="575996" cy="576052"/>
      </dsp:txXfrm>
    </dsp:sp>
    <dsp:sp modelId="{A5504986-EA4E-4A4E-B6ED-390C25D527F4}">
      <dsp:nvSpPr>
        <dsp:cNvPr id="0" name=""/>
        <dsp:cNvSpPr/>
      </dsp:nvSpPr>
      <dsp:spPr>
        <a:xfrm rot="13662778">
          <a:off x="974587" y="1354442"/>
          <a:ext cx="861913" cy="861913"/>
        </a:xfrm>
        <a:prstGeom prst="teardrop">
          <a:avLst>
            <a:gd name="adj" fmla="val 10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4D64F-A450-4707-B682-2F3F019F3C06}">
      <dsp:nvSpPr>
        <dsp:cNvPr id="0" name=""/>
        <dsp:cNvSpPr/>
      </dsp:nvSpPr>
      <dsp:spPr>
        <a:xfrm>
          <a:off x="957047" y="1370089"/>
          <a:ext cx="806619" cy="8065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Pending</a:t>
          </a:r>
        </a:p>
      </dsp:txBody>
      <dsp:txXfrm>
        <a:off x="1072359" y="1485330"/>
        <a:ext cx="575996" cy="5760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8C033-6700-4DD7-B0EA-05D63EA8E74E}">
      <dsp:nvSpPr>
        <dsp:cNvPr id="0" name=""/>
        <dsp:cNvSpPr/>
      </dsp:nvSpPr>
      <dsp:spPr>
        <a:xfrm>
          <a:off x="0" y="195099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8FE87-9060-407D-8A0C-9F20476DB9B1}">
      <dsp:nvSpPr>
        <dsp:cNvPr id="0" name=""/>
        <dsp:cNvSpPr/>
      </dsp:nvSpPr>
      <dsp:spPr>
        <a:xfrm>
          <a:off x="304800" y="3219"/>
          <a:ext cx="42672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Ship Quantity Not Equal to Order Quantity</a:t>
          </a:r>
        </a:p>
      </dsp:txBody>
      <dsp:txXfrm>
        <a:off x="323534" y="21953"/>
        <a:ext cx="4229732" cy="346292"/>
      </dsp:txXfrm>
    </dsp:sp>
    <dsp:sp modelId="{24355F22-9691-421C-ADFD-2CD775805AC1}">
      <dsp:nvSpPr>
        <dsp:cNvPr id="0" name=""/>
        <dsp:cNvSpPr/>
      </dsp:nvSpPr>
      <dsp:spPr>
        <a:xfrm>
          <a:off x="0" y="784779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7A0D5-3B78-4DB6-9B16-7FECAB1012E2}">
      <dsp:nvSpPr>
        <dsp:cNvPr id="0" name=""/>
        <dsp:cNvSpPr/>
      </dsp:nvSpPr>
      <dsp:spPr>
        <a:xfrm>
          <a:off x="304800" y="592899"/>
          <a:ext cx="42672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Late ASN</a:t>
          </a:r>
        </a:p>
      </dsp:txBody>
      <dsp:txXfrm>
        <a:off x="323534" y="611633"/>
        <a:ext cx="4229732" cy="346292"/>
      </dsp:txXfrm>
    </dsp:sp>
    <dsp:sp modelId="{6A054CE1-F500-4A2A-9838-B5E5066D193D}">
      <dsp:nvSpPr>
        <dsp:cNvPr id="0" name=""/>
        <dsp:cNvSpPr/>
      </dsp:nvSpPr>
      <dsp:spPr>
        <a:xfrm>
          <a:off x="0" y="1374460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D0C13-AFDF-4C8D-9EBE-DDE807E83788}">
      <dsp:nvSpPr>
        <dsp:cNvPr id="0" name=""/>
        <dsp:cNvSpPr/>
      </dsp:nvSpPr>
      <dsp:spPr>
        <a:xfrm>
          <a:off x="304800" y="1182580"/>
          <a:ext cx="42672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Late Shipment</a:t>
          </a:r>
        </a:p>
      </dsp:txBody>
      <dsp:txXfrm>
        <a:off x="323534" y="1201314"/>
        <a:ext cx="4229732" cy="346292"/>
      </dsp:txXfrm>
    </dsp:sp>
    <dsp:sp modelId="{9BE3CD36-7F0D-495F-BFA0-4C95E1567BB5}">
      <dsp:nvSpPr>
        <dsp:cNvPr id="0" name=""/>
        <dsp:cNvSpPr/>
      </dsp:nvSpPr>
      <dsp:spPr>
        <a:xfrm>
          <a:off x="0" y="1964140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C68B6-EE45-491D-90C2-B140D2CBC0C6}">
      <dsp:nvSpPr>
        <dsp:cNvPr id="0" name=""/>
        <dsp:cNvSpPr/>
      </dsp:nvSpPr>
      <dsp:spPr>
        <a:xfrm>
          <a:off x="304800" y="1772260"/>
          <a:ext cx="4267200" cy="38376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Item Below Min</a:t>
          </a:r>
        </a:p>
      </dsp:txBody>
      <dsp:txXfrm>
        <a:off x="323534" y="1790994"/>
        <a:ext cx="4229732" cy="346292"/>
      </dsp:txXfrm>
    </dsp:sp>
    <dsp:sp modelId="{06B3DB7E-453A-4CED-ADA1-4A11930DFCA9}">
      <dsp:nvSpPr>
        <dsp:cNvPr id="0" name=""/>
        <dsp:cNvSpPr/>
      </dsp:nvSpPr>
      <dsp:spPr>
        <a:xfrm>
          <a:off x="0" y="2553820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EBAD3-A6D3-47D3-A22E-CAF87794AD34}">
      <dsp:nvSpPr>
        <dsp:cNvPr id="0" name=""/>
        <dsp:cNvSpPr/>
      </dsp:nvSpPr>
      <dsp:spPr>
        <a:xfrm>
          <a:off x="304800" y="2361940"/>
          <a:ext cx="4267200" cy="38376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Item Above Max</a:t>
          </a:r>
        </a:p>
      </dsp:txBody>
      <dsp:txXfrm>
        <a:off x="323534" y="2380674"/>
        <a:ext cx="4229732" cy="346292"/>
      </dsp:txXfrm>
    </dsp:sp>
    <dsp:sp modelId="{5638DB5B-ED39-4174-8D16-F3576770C24E}">
      <dsp:nvSpPr>
        <dsp:cNvPr id="0" name=""/>
        <dsp:cNvSpPr/>
      </dsp:nvSpPr>
      <dsp:spPr>
        <a:xfrm>
          <a:off x="0" y="3143500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E5AEF-EE68-4ED2-A06C-8C64CA182C07}">
      <dsp:nvSpPr>
        <dsp:cNvPr id="0" name=""/>
        <dsp:cNvSpPr/>
      </dsp:nvSpPr>
      <dsp:spPr>
        <a:xfrm>
          <a:off x="304800" y="2951620"/>
          <a:ext cx="42672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ASN not received On Time</a:t>
          </a:r>
        </a:p>
      </dsp:txBody>
      <dsp:txXfrm>
        <a:off x="323534" y="2970354"/>
        <a:ext cx="4229732" cy="346292"/>
      </dsp:txXfrm>
    </dsp:sp>
    <dsp:sp modelId="{4C263DCE-BB6E-45DC-B282-8DB872AE80BC}">
      <dsp:nvSpPr>
        <dsp:cNvPr id="0" name=""/>
        <dsp:cNvSpPr/>
      </dsp:nvSpPr>
      <dsp:spPr>
        <a:xfrm>
          <a:off x="0" y="3733180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7FD51-F6DB-46E2-A87C-F2BBFCF9AB9D}">
      <dsp:nvSpPr>
        <dsp:cNvPr id="0" name=""/>
        <dsp:cNvSpPr/>
      </dsp:nvSpPr>
      <dsp:spPr>
        <a:xfrm>
          <a:off x="304800" y="3541300"/>
          <a:ext cx="42672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…… </a:t>
          </a:r>
          <a:r>
            <a:rPr lang="en-US" sz="1300" kern="1200" dirty="0" err="1"/>
            <a:t>etc</a:t>
          </a:r>
          <a:endParaRPr lang="en-US" sz="1300" kern="1200" dirty="0"/>
        </a:p>
      </dsp:txBody>
      <dsp:txXfrm>
        <a:off x="323534" y="3560034"/>
        <a:ext cx="422973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IN" smtClean="0"/>
              <a:t>20-02-2019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IN" smtClean="0"/>
              <a:t>20-02-2019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E6E-8B07-41D1-934F-E7B02267C23F}" type="datetimeFigureOut">
              <a:rPr lang="es-MX" smtClean="0"/>
              <a:t>20/02/2019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F8BE-33B5-4121-8145-E98772F90501}" type="slidenum">
              <a:rPr lang="es-MX" smtClean="0"/>
              <a:t>‹#›</a:t>
            </a:fld>
            <a:endParaRPr lang="es-MX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D033FA78-5F91-4270-B8BC-F0AD6CE9DA01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3B73F4-E530-4053-B6FE-91D8DE3E185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19FA5F-9385-4196-B350-2F1A26D9F7AE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D8D97E-5343-464B-B1F1-FE5B3AA038DA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E6E-8B07-41D1-934F-E7B02267C23F}" type="datetimeFigureOut">
              <a:rPr lang="es-MX" smtClean="0"/>
              <a:t>20/02/2019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Add a footer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3984431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E6E-8B07-41D1-934F-E7B02267C23F}" type="datetimeFigureOut">
              <a:rPr lang="es-MX" smtClean="0"/>
              <a:t>20/02/2019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Add a footer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419449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en-IN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9337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460303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/>
              <a:t>Edit Master text styles</a:t>
            </a:r>
          </a:p>
          <a:p>
            <a:pPr lvl="1">
              <a:buClr>
                <a:schemeClr val="accent2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/>
              <a:t>Fifth level</a:t>
            </a:r>
            <a:endParaRPr lang="en-IN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/>
              <a:t>Edit Master text styles</a:t>
            </a:r>
          </a:p>
          <a:p>
            <a:pPr lvl="1">
              <a:buClr>
                <a:schemeClr val="accent2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/>
              <a:t>Fifth level</a:t>
            </a:r>
            <a:endParaRPr lang="en-IN" dirty="0"/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2471040-2C10-4688-A8CB-77D1EA8A4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549" y="230188"/>
            <a:ext cx="1269991" cy="49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559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235921-6315-4389-BA74-68F43FBD81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549" y="230188"/>
            <a:ext cx="1269991" cy="49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25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ZA" dirty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ZA" dirty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ZA" dirty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ZA" dirty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5DB7E4-3DE5-4A62-BC9B-B5F8E0F152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549" y="230188"/>
            <a:ext cx="1269991" cy="49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676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E97507-DCFF-44AD-B17E-C017D42B8F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549" y="230188"/>
            <a:ext cx="1269991" cy="49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E6E-8B07-41D1-934F-E7B02267C23F}" type="datetimeFigureOut">
              <a:rPr lang="es-MX" smtClean="0"/>
              <a:t>20/02/2019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Add a footer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A333A4-3BDD-4954-9C9D-7534053533A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D413E909-A561-4B9F-BCC1-73F60720371E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9" name="Diagonal Stripe 8">
              <a:extLst>
                <a:ext uri="{FF2B5EF4-FFF2-40B4-BE49-F238E27FC236}">
                  <a16:creationId xmlns:a16="http://schemas.microsoft.com/office/drawing/2014/main" id="{5721EE60-7F79-4B32-BD92-900EE163C0D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B649F3D-1581-416F-801F-2A74970DA08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314AC28-39CA-4024-9DA4-B4F9F419DF28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076BE7C0-4972-4965-99D1-96CF7DCBB580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1ED710-192A-454F-9E47-28664B99E4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549" y="230188"/>
            <a:ext cx="1269991" cy="49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286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2EE773-0BE1-40A7-83F8-B2C6E0F06F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549" y="230188"/>
            <a:ext cx="1269991" cy="49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/>
            <a:r>
              <a:rPr lang="en-US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B40F94-3ECE-43F3-B45C-9921E3129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549" y="230188"/>
            <a:ext cx="1269991" cy="49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F8D78D-3299-48FB-B492-4D22A4222B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549" y="230188"/>
            <a:ext cx="1269991" cy="49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EED44B-893C-437E-BC0B-343CBC912F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549" y="230188"/>
            <a:ext cx="1269991" cy="49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E6E-8B07-41D1-934F-E7B02267C23F}" type="datetimeFigureOut">
              <a:rPr lang="es-MX" smtClean="0"/>
              <a:t>20/02/2019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F8BE-33B5-4121-8145-E98772F90501}" type="slidenum">
              <a:rPr lang="es-MX" smtClean="0"/>
              <a:t>‹#›</a:t>
            </a:fld>
            <a:endParaRPr lang="es-MX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7ABE0EA-C98F-4A14-9551-A813897E753E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DAAE0212-D0E1-4499-984B-37A5F103884D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5347D7-0170-46F0-B3D5-6B0E2EAC4B9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F2EEE9-D8F9-4D49-A8AF-2D2FBAB15244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A7421E54-818B-4A67-A786-62E6B51F6EA7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C7CD7E-D882-4CF8-AB02-A1E5E1B9E0C0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7AF2F7-A85A-4BE6-81E3-E13E29B661C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A9AB0B6E-4ACE-4297-B74F-601D4AD96609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7626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E6E-8B07-41D1-934F-E7B02267C23F}" type="datetimeFigureOut">
              <a:rPr lang="es-MX" smtClean="0"/>
              <a:t>20/02/2019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Add a footer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1FF412-9C0E-4CE8-A42B-1914B0C392F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0B90AC2F-99D4-465F-AAB5-6F1241C65A30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10" name="Diagonal Stripe 9">
              <a:extLst>
                <a:ext uri="{FF2B5EF4-FFF2-40B4-BE49-F238E27FC236}">
                  <a16:creationId xmlns:a16="http://schemas.microsoft.com/office/drawing/2014/main" id="{0AFEE822-3AEA-4E49-8CC3-3932433CAE08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305AE76-561C-42DB-999D-30880618A0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87682A31-436F-4EDF-8E5C-949C42C2012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036BBB34-EC3A-4BDA-AF12-4C1317062D8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DD20F9-1FC3-4A7C-AA5F-F40978CE0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549" y="230188"/>
            <a:ext cx="1269991" cy="49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655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E6E-8B07-41D1-934F-E7B02267C23F}" type="datetimeFigureOut">
              <a:rPr lang="es-MX" smtClean="0"/>
              <a:t>20/02/2019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Add a footer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57F0D2-11CC-4016-AE09-211C84CECC18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6DE468-C95A-4099-B73A-B8EA31C16F14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12" name="Diagonal Stripe 11">
              <a:extLst>
                <a:ext uri="{FF2B5EF4-FFF2-40B4-BE49-F238E27FC236}">
                  <a16:creationId xmlns:a16="http://schemas.microsoft.com/office/drawing/2014/main" id="{42E9AC20-61E4-4348-9F3F-E8C929284ED3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84426EF-2873-43CF-B8B4-B79AF729D1B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72F207F4-A791-47D5-989D-369F6B7D75B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8B6BDE93-7960-4C50-B4F9-5D502C9FDDFC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C9D147-EB28-4F4C-9E38-ED2F363BC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549" y="230188"/>
            <a:ext cx="1269991" cy="49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672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E6E-8B07-41D1-934F-E7B02267C23F}" type="datetimeFigureOut">
              <a:rPr lang="es-MX" smtClean="0"/>
              <a:t>20/02/2019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Add a footer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A4C74B-8162-45EB-9D35-CDF4CE5329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8" name="Diagonal Stripe 7">
              <a:extLst>
                <a:ext uri="{FF2B5EF4-FFF2-40B4-BE49-F238E27FC236}">
                  <a16:creationId xmlns:a16="http://schemas.microsoft.com/office/drawing/2014/main" id="{3AE6E182-1329-41DE-919A-6BA5961A053C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D8A304D-65BD-4E0F-8B27-2F003743164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02631C65-A4A0-4A69-B76F-CEB7A59E2EE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BEB5DCAE-58ED-446D-8A15-A43C4B5A409C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4342DA-6AE6-4A7D-AF9C-78FD4472DF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549" y="230188"/>
            <a:ext cx="1269991" cy="49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686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E6E-8B07-41D1-934F-E7B02267C23F}" type="datetimeFigureOut">
              <a:rPr lang="es-MX" smtClean="0"/>
              <a:t>20/02/2019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Add a footer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E3B911E-8172-4F28-B49C-5A5DBAC82756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7" name="Diagonal Stripe 6">
              <a:extLst>
                <a:ext uri="{FF2B5EF4-FFF2-40B4-BE49-F238E27FC236}">
                  <a16:creationId xmlns:a16="http://schemas.microsoft.com/office/drawing/2014/main" id="{B7D492DE-EAE0-48AA-95D2-8093E4682AC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91DA05-98BF-464D-BB01-3197E3B8F69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FBF45787-70CD-47FB-A5A5-CAD7F224CA1D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B29A6CE8-F539-408C-839B-CAE742445BAD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7B50CE-560E-4119-B389-87E3D4901E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549" y="230188"/>
            <a:ext cx="1269991" cy="49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429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E6E-8B07-41D1-934F-E7B02267C23F}" type="datetimeFigureOut">
              <a:rPr lang="es-MX" smtClean="0"/>
              <a:t>20/02/2019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F8BE-33B5-4121-8145-E98772F90501}" type="slidenum">
              <a:rPr lang="es-MX" smtClean="0"/>
              <a:t>‹#›</a:t>
            </a:fld>
            <a:endParaRPr lang="es-MX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19E5300F-75DE-4624-A9AF-9AA6F086FF38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DFF7FE-7E22-4FD0-834C-92A79CD3AAF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531462-FC3E-473C-984E-AA0F12A2AA6E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4A2B18-F652-43CA-AA48-331BA1508E6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137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E6E-8B07-41D1-934F-E7B02267C23F}" type="datetimeFigureOut">
              <a:rPr lang="es-MX" smtClean="0"/>
              <a:t>20/02/2019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F8BE-33B5-4121-8145-E98772F90501}" type="slidenum">
              <a:rPr lang="es-MX" smtClean="0"/>
              <a:t>‹#›</a:t>
            </a:fld>
            <a:endParaRPr lang="es-MX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2D05735E-6DBC-41B8-A249-506B5AAC008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62BE51-FB1D-4792-BE80-8084258E9D34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ED3EFF-E662-427E-B096-0C5897F07AFB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F046BE-535D-44C8-B7E3-D5F65FCD50C8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824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45E6E-8B07-41D1-934F-E7B02267C23F}" type="datetimeFigureOut">
              <a:rPr lang="es-MX" smtClean="0"/>
              <a:t>20/02/2019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Add a footer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9F50C-BE38-4BD0-BA84-9B090E1F2B9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621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4" r:id="rId13"/>
    <p:sldLayoutId id="2147483775" r:id="rId14"/>
    <p:sldLayoutId id="2147483776" r:id="rId15"/>
    <p:sldLayoutId id="214748377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692" r:id="rId24"/>
    <p:sldLayoutId id="2147483697" r:id="rId25"/>
    <p:sldLayoutId id="2147483674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blogs.vmware.com/vcloud/2013/01/2013-what-happens-in-the-cloud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22938&amp;picture=sunlight-through-clouds&amp;large=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g"/><Relationship Id="rId5" Type="http://schemas.openxmlformats.org/officeDocument/2006/relationships/hyperlink" Target="https://www.bentosmb.com/expertise/zendesk-logo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3.png"/><Relationship Id="rId18" Type="http://schemas.openxmlformats.org/officeDocument/2006/relationships/hyperlink" Target="http://speculummaius.wordpress.com/2013/04/18/il-tablet-come-ausilio" TargetMode="External"/><Relationship Id="rId3" Type="http://schemas.openxmlformats.org/officeDocument/2006/relationships/image" Target="../media/image8.png"/><Relationship Id="rId7" Type="http://schemas.openxmlformats.org/officeDocument/2006/relationships/diagramData" Target="../diagrams/data1.xml"/><Relationship Id="rId12" Type="http://schemas.openxmlformats.org/officeDocument/2006/relationships/image" Target="../media/image12.jpg"/><Relationship Id="rId17" Type="http://schemas.openxmlformats.org/officeDocument/2006/relationships/image" Target="../media/image15.png"/><Relationship Id="rId2" Type="http://schemas.openxmlformats.org/officeDocument/2006/relationships/image" Target="../media/image7.png"/><Relationship Id="rId16" Type="http://schemas.openxmlformats.org/officeDocument/2006/relationships/hyperlink" Target="http://www.lffl.org/2014/10/gartner-calano-le-vendite-dei-tablet-bene-invece-i-pc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11" Type="http://schemas.microsoft.com/office/2007/relationships/diagramDrawing" Target="../diagrams/drawing1.xml"/><Relationship Id="rId5" Type="http://schemas.openxmlformats.org/officeDocument/2006/relationships/image" Target="../media/image10.jpg"/><Relationship Id="rId15" Type="http://schemas.openxmlformats.org/officeDocument/2006/relationships/image" Target="../media/image14.jpg"/><Relationship Id="rId10" Type="http://schemas.openxmlformats.org/officeDocument/2006/relationships/diagramColors" Target="../diagrams/colors1.xml"/><Relationship Id="rId4" Type="http://schemas.openxmlformats.org/officeDocument/2006/relationships/image" Target="../media/image9.jpg"/><Relationship Id="rId9" Type="http://schemas.openxmlformats.org/officeDocument/2006/relationships/diagramQuickStyle" Target="../diagrams/quickStyle1.xml"/><Relationship Id="rId14" Type="http://schemas.openxmlformats.org/officeDocument/2006/relationships/hyperlink" Target="http://commons.wikimedia.org/wiki/File:Gnome-laptop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06BDD6-800F-4137-9E00-3B190CCD0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954" y="4217530"/>
            <a:ext cx="6478524" cy="2519172"/>
          </a:xfrm>
          <a:prstGeom prst="rect">
            <a:avLst/>
          </a:prstGeo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257F6BCE-75BB-4ECD-BEA5-21C36A9CC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3265" y="569074"/>
            <a:ext cx="6405651" cy="473995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DA2AD4-69F1-4539-8C56-CCC8B0098DEE}"/>
              </a:ext>
            </a:extLst>
          </p:cNvPr>
          <p:cNvSpPr/>
          <p:nvPr/>
        </p:nvSpPr>
        <p:spPr>
          <a:xfrm>
            <a:off x="9563878" y="2024743"/>
            <a:ext cx="2628122" cy="2519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7A124D-EA34-4E55-A231-40617F605B10}"/>
              </a:ext>
            </a:extLst>
          </p:cNvPr>
          <p:cNvCxnSpPr>
            <a:cxnSpLocks/>
          </p:cNvCxnSpPr>
          <p:nvPr/>
        </p:nvCxnSpPr>
        <p:spPr>
          <a:xfrm flipV="1">
            <a:off x="8909108" y="615729"/>
            <a:ext cx="3282892" cy="1903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87528F-551D-4E6F-BBA4-29E3FF042D51}"/>
              </a:ext>
            </a:extLst>
          </p:cNvPr>
          <p:cNvSpPr txBox="1"/>
          <p:nvPr/>
        </p:nvSpPr>
        <p:spPr>
          <a:xfrm>
            <a:off x="7203233" y="2640470"/>
            <a:ext cx="4721290" cy="1144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ts val="1000"/>
              </a:spcBef>
            </a:pPr>
            <a:r>
              <a:rPr lang="es-MX" sz="2800" spc="300" dirty="0">
                <a:solidFill>
                  <a:schemeClr val="accent6"/>
                </a:solidFill>
              </a:rPr>
              <a:t>Soluciones en la nube</a:t>
            </a:r>
          </a:p>
          <a:p>
            <a:pPr defTabSz="914400">
              <a:lnSpc>
                <a:spcPct val="70000"/>
              </a:lnSpc>
              <a:spcBef>
                <a:spcPts val="1000"/>
              </a:spcBef>
            </a:pPr>
            <a:r>
              <a:rPr lang="es-MX" sz="2800" spc="300" dirty="0">
                <a:solidFill>
                  <a:schemeClr val="accent6"/>
                </a:solidFill>
              </a:rPr>
              <a:t>Para todo tipo de empresas</a:t>
            </a:r>
          </a:p>
        </p:txBody>
      </p:sp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79512-6788-4FBC-9B81-5BDD84B5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Integración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de </a:t>
            </a:r>
            <a:r>
              <a:rPr lang="en-US" dirty="0" err="1">
                <a:solidFill>
                  <a:schemeClr val="accent1"/>
                </a:solidFill>
              </a:rPr>
              <a:t>Alertas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780BD-A758-4089-85EC-05EC23909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74521" cy="4351338"/>
          </a:xfrm>
        </p:spPr>
        <p:txBody>
          <a:bodyPr/>
          <a:lstStyle/>
          <a:p>
            <a:r>
              <a:rPr lang="en-US" dirty="0"/>
              <a:t>El Sistema de Zendesk </a:t>
            </a:r>
            <a:r>
              <a:rPr lang="en-US" dirty="0" err="1"/>
              <a:t>administra</a:t>
            </a:r>
            <a:r>
              <a:rPr lang="en-US" dirty="0"/>
              <a:t> </a:t>
            </a:r>
            <a:r>
              <a:rPr lang="en-US" dirty="0" err="1"/>
              <a:t>todas</a:t>
            </a:r>
            <a:r>
              <a:rPr lang="en-US" dirty="0"/>
              <a:t> las </a:t>
            </a:r>
            <a:r>
              <a:rPr lang="en-US" dirty="0" err="1"/>
              <a:t>alertas</a:t>
            </a:r>
            <a:r>
              <a:rPr lang="en-US" dirty="0"/>
              <a:t> </a:t>
            </a:r>
            <a:r>
              <a:rPr lang="en-US" dirty="0" err="1"/>
              <a:t>generadas</a:t>
            </a:r>
            <a:r>
              <a:rPr lang="en-US" dirty="0"/>
              <a:t> de </a:t>
            </a:r>
            <a:r>
              <a:rPr lang="en-US" dirty="0" err="1"/>
              <a:t>tu</a:t>
            </a:r>
            <a:r>
              <a:rPr lang="en-US" dirty="0"/>
              <a:t> ERP (</a:t>
            </a:r>
            <a:r>
              <a:rPr lang="en-US" dirty="0" err="1"/>
              <a:t>iSupply</a:t>
            </a:r>
            <a:r>
              <a:rPr lang="en-US" dirty="0"/>
              <a:t>) para </a:t>
            </a:r>
            <a:r>
              <a:rPr lang="en-US" dirty="0" err="1"/>
              <a:t>asegurar</a:t>
            </a:r>
            <a:r>
              <a:rPr lang="en-US" dirty="0"/>
              <a:t> que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desviación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cadena</a:t>
            </a:r>
            <a:r>
              <a:rPr lang="en-US" dirty="0"/>
              <a:t> de </a:t>
            </a:r>
            <a:r>
              <a:rPr lang="en-US" dirty="0" err="1"/>
              <a:t>suministro</a:t>
            </a:r>
            <a:r>
              <a:rPr lang="en-US" dirty="0"/>
              <a:t> sea </a:t>
            </a:r>
            <a:r>
              <a:rPr lang="en-US" dirty="0" err="1"/>
              <a:t>atendida</a:t>
            </a:r>
            <a:r>
              <a:rPr lang="en-US" dirty="0"/>
              <a:t> </a:t>
            </a:r>
            <a:r>
              <a:rPr lang="en-US" dirty="0" err="1"/>
              <a:t>adecuadamente</a:t>
            </a:r>
            <a:r>
              <a:rPr lang="en-US" dirty="0"/>
              <a:t>. </a:t>
            </a:r>
            <a:r>
              <a:rPr lang="en-US" dirty="0" err="1"/>
              <a:t>Previniendo</a:t>
            </a:r>
            <a:r>
              <a:rPr lang="en-US" dirty="0"/>
              <a:t> </a:t>
            </a:r>
            <a:r>
              <a:rPr lang="en-US" dirty="0" err="1"/>
              <a:t>interrupciones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suministro</a:t>
            </a:r>
            <a:r>
              <a:rPr lang="en-US" dirty="0"/>
              <a:t> de </a:t>
            </a:r>
            <a:r>
              <a:rPr lang="en-US" dirty="0" err="1"/>
              <a:t>materiales</a:t>
            </a:r>
            <a:r>
              <a:rPr lang="en-US" dirty="0"/>
              <a:t> por medio de la </a:t>
            </a:r>
            <a:r>
              <a:rPr lang="en-US" dirty="0" err="1"/>
              <a:t>colaboración</a:t>
            </a:r>
            <a:r>
              <a:rPr lang="en-US" dirty="0"/>
              <a:t> de todos los </a:t>
            </a:r>
            <a:r>
              <a:rPr lang="en-US" dirty="0" err="1"/>
              <a:t>miembros</a:t>
            </a:r>
            <a:r>
              <a:rPr lang="en-US" dirty="0"/>
              <a:t> del </a:t>
            </a:r>
            <a:r>
              <a:rPr lang="en-US" dirty="0" err="1"/>
              <a:t>equipo</a:t>
            </a:r>
            <a:r>
              <a:rPr lang="en-US" dirty="0"/>
              <a:t> </a:t>
            </a:r>
            <a:r>
              <a:rPr lang="en-US" dirty="0" err="1"/>
              <a:t>asignado</a:t>
            </a:r>
            <a:r>
              <a:rPr lang="en-US" dirty="0"/>
              <a:t>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121C1E-9716-4451-B627-99B2B261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D926-E7A9-4526-900F-20DE8E328A60}" type="datetime1">
              <a:rPr lang="es-MX" smtClean="0"/>
              <a:t>20/02/2019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E31EB-7DDF-4093-9E5C-75B896D3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Add a footer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A04B3D-CFC2-497F-9269-3979BBE4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234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8C96F-9096-4737-B112-B2E185BC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Colaboración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1C300-EFAE-408F-88AB-46925E66D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08263" cy="4351338"/>
          </a:xfrm>
        </p:spPr>
        <p:txBody>
          <a:bodyPr/>
          <a:lstStyle/>
          <a:p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alerta</a:t>
            </a:r>
            <a:r>
              <a:rPr lang="en-US" dirty="0"/>
              <a:t> es </a:t>
            </a:r>
            <a:r>
              <a:rPr lang="en-US" dirty="0" err="1"/>
              <a:t>asignado</a:t>
            </a:r>
            <a:r>
              <a:rPr lang="en-US" dirty="0"/>
              <a:t> a un </a:t>
            </a:r>
            <a:r>
              <a:rPr lang="en-US" dirty="0" err="1"/>
              <a:t>miembro</a:t>
            </a:r>
            <a:r>
              <a:rPr lang="en-US" dirty="0"/>
              <a:t> del </a:t>
            </a:r>
            <a:r>
              <a:rPr lang="en-US" dirty="0" err="1"/>
              <a:t>equipo</a:t>
            </a:r>
            <a:r>
              <a:rPr lang="en-US" dirty="0"/>
              <a:t>. </a:t>
            </a:r>
            <a:r>
              <a:rPr lang="en-US" dirty="0" err="1"/>
              <a:t>Además</a:t>
            </a:r>
            <a:r>
              <a:rPr lang="en-US" dirty="0"/>
              <a:t> el </a:t>
            </a:r>
            <a:r>
              <a:rPr lang="en-US" dirty="0" err="1"/>
              <a:t>equipo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accesarla</a:t>
            </a:r>
            <a:r>
              <a:rPr lang="en-US" dirty="0"/>
              <a:t> y </a:t>
            </a:r>
            <a:r>
              <a:rPr lang="en-US" dirty="0" err="1"/>
              <a:t>ayudar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resolución</a:t>
            </a:r>
            <a:endParaRPr lang="en-US" dirty="0"/>
          </a:p>
          <a:p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alerta</a:t>
            </a:r>
            <a:r>
              <a:rPr lang="en-US" dirty="0"/>
              <a:t> se </a:t>
            </a:r>
            <a:r>
              <a:rPr lang="en-US" dirty="0" err="1"/>
              <a:t>sigue</a:t>
            </a:r>
            <a:r>
              <a:rPr lang="en-US" dirty="0"/>
              <a:t> de forma particular </a:t>
            </a:r>
            <a:r>
              <a:rPr lang="en-US" dirty="0" err="1"/>
              <a:t>asignada</a:t>
            </a:r>
            <a:r>
              <a:rPr lang="en-US" dirty="0"/>
              <a:t> a un </a:t>
            </a:r>
            <a:r>
              <a:rPr lang="en-US" dirty="0" err="1"/>
              <a:t>dueño</a:t>
            </a:r>
            <a:r>
              <a:rPr lang="en-US" dirty="0"/>
              <a:t>. Por lo </a:t>
            </a:r>
            <a:r>
              <a:rPr lang="en-US" dirty="0" err="1"/>
              <a:t>cual</a:t>
            </a:r>
            <a:r>
              <a:rPr lang="en-US" dirty="0"/>
              <a:t> se </a:t>
            </a:r>
            <a:r>
              <a:rPr lang="en-US" dirty="0" err="1"/>
              <a:t>asegura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adecuada</a:t>
            </a:r>
            <a:r>
              <a:rPr lang="en-US" dirty="0"/>
              <a:t> y no hay </a:t>
            </a:r>
            <a:r>
              <a:rPr lang="en-US" dirty="0" err="1"/>
              <a:t>conflicto</a:t>
            </a:r>
            <a:r>
              <a:rPr lang="en-US" dirty="0"/>
              <a:t> o </a:t>
            </a:r>
            <a:r>
              <a:rPr lang="en-US" dirty="0" err="1"/>
              <a:t>confusiones</a:t>
            </a:r>
            <a:r>
              <a:rPr lang="en-US" dirty="0"/>
              <a:t> de </a:t>
            </a:r>
            <a:r>
              <a:rPr lang="en-US" dirty="0" err="1"/>
              <a:t>quien</a:t>
            </a:r>
            <a:r>
              <a:rPr lang="en-US" dirty="0"/>
              <a:t> le da </a:t>
            </a:r>
            <a:r>
              <a:rPr lang="en-US" dirty="0" err="1"/>
              <a:t>seguimiento</a:t>
            </a:r>
            <a:endParaRPr lang="en-US" dirty="0"/>
          </a:p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de que una </a:t>
            </a:r>
            <a:r>
              <a:rPr lang="en-US" dirty="0" err="1"/>
              <a:t>alerta</a:t>
            </a:r>
            <a:r>
              <a:rPr lang="en-US" dirty="0"/>
              <a:t> no sea </a:t>
            </a:r>
            <a:r>
              <a:rPr lang="en-US" dirty="0" err="1"/>
              <a:t>atendida</a:t>
            </a:r>
            <a:r>
              <a:rPr lang="en-US" dirty="0"/>
              <a:t> el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un </a:t>
            </a:r>
            <a:r>
              <a:rPr lang="en-US" dirty="0" err="1"/>
              <a:t>nivel</a:t>
            </a:r>
            <a:r>
              <a:rPr lang="en-US" dirty="0"/>
              <a:t> de </a:t>
            </a:r>
            <a:r>
              <a:rPr lang="en-US" dirty="0" err="1"/>
              <a:t>escalación</a:t>
            </a:r>
            <a:r>
              <a:rPr lang="en-US" dirty="0"/>
              <a:t> a los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niveles</a:t>
            </a:r>
            <a:r>
              <a:rPr lang="en-US" dirty="0"/>
              <a:t> de la </a:t>
            </a:r>
            <a:r>
              <a:rPr lang="en-US" dirty="0" err="1"/>
              <a:t>organización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4A8F0-0239-43EA-8B2A-CA025686C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4F2F-861A-4E6F-8E87-7FE1F48DBD66}" type="datetime1">
              <a:rPr lang="es-MX" smtClean="0"/>
              <a:t>20/02/2019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0308F-9179-43C0-B1B2-485174B7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Add a footer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A850C-8ADD-417D-B7B2-B010A53E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9501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71343D-E6CE-45F5-A798-B679A002A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72" y="350777"/>
            <a:ext cx="7347606" cy="236526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6870A-4A83-477A-A845-2DF2AAF8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7FBD-FCBB-4F5B-860F-5266A415A4B9}" type="datetime1">
              <a:rPr lang="es-MX" smtClean="0"/>
              <a:t>20/02/2019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93067-625E-463C-A865-F5BE05C1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Add a footer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73DD7-4F83-41FB-9817-BBAFE6A19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12</a:t>
            </a:fld>
            <a:endParaRPr lang="en-IN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7B8996D-C822-4DE7-A911-00C6FE176EF9}"/>
              </a:ext>
            </a:extLst>
          </p:cNvPr>
          <p:cNvSpPr/>
          <p:nvPr/>
        </p:nvSpPr>
        <p:spPr>
          <a:xfrm>
            <a:off x="1485519" y="1565908"/>
            <a:ext cx="796705" cy="3986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541652-0A4C-474C-B7F5-74084C50D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58" y="3492751"/>
            <a:ext cx="4494291" cy="2511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DCE5EE-2731-4646-968B-21151737F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125" y="1409806"/>
            <a:ext cx="4379515" cy="4594461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9D6963-48BE-4FBF-BB75-09DADDD6AEBE}"/>
              </a:ext>
            </a:extLst>
          </p:cNvPr>
          <p:cNvCxnSpPr>
            <a:cxnSpLocks/>
          </p:cNvCxnSpPr>
          <p:nvPr/>
        </p:nvCxnSpPr>
        <p:spPr>
          <a:xfrm flipH="1">
            <a:off x="1291296" y="1788557"/>
            <a:ext cx="71676" cy="1352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5D9A35-972E-4E24-AB40-79D43BB03648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4655249" y="2218099"/>
            <a:ext cx="5059119" cy="2530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A5A6B0B0-1D7D-499F-8244-5DD8B30EF411}"/>
              </a:ext>
            </a:extLst>
          </p:cNvPr>
          <p:cNvSpPr/>
          <p:nvPr/>
        </p:nvSpPr>
        <p:spPr>
          <a:xfrm>
            <a:off x="9438562" y="2527983"/>
            <a:ext cx="2358103" cy="612685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006CD8F-6DE5-4791-8CBF-159B38AF6D12}"/>
              </a:ext>
            </a:extLst>
          </p:cNvPr>
          <p:cNvSpPr/>
          <p:nvPr/>
        </p:nvSpPr>
        <p:spPr>
          <a:xfrm>
            <a:off x="9274091" y="4266125"/>
            <a:ext cx="2756951" cy="612685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64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12A83F-3C86-4832-86A9-6B0D8A695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68430"/>
            <a:ext cx="4618687" cy="347065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33093-B449-4C0F-91F0-E26623F17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3F35-FC1E-43BC-B9CA-A2A1CA4741FC}" type="datetime1">
              <a:rPr lang="es-MX" smtClean="0"/>
              <a:t>20/02/2019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F841C-E911-4CD6-A2F7-A91FA0726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Add a footer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3C124-BB43-4F1B-9C86-C843E5C7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13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A549C6-0720-4F1B-8390-94BA65126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736" y="2129894"/>
            <a:ext cx="4914746" cy="384106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660FE79-965A-4866-8F3D-3322E32D8D78}"/>
              </a:ext>
            </a:extLst>
          </p:cNvPr>
          <p:cNvSpPr/>
          <p:nvPr/>
        </p:nvSpPr>
        <p:spPr>
          <a:xfrm>
            <a:off x="715224" y="1348966"/>
            <a:ext cx="1466661" cy="3893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8DDA9F-3DF4-434F-8563-1EF8C81DF649}"/>
              </a:ext>
            </a:extLst>
          </p:cNvPr>
          <p:cNvSpPr/>
          <p:nvPr/>
        </p:nvSpPr>
        <p:spPr>
          <a:xfrm>
            <a:off x="6105053" y="3411648"/>
            <a:ext cx="1466661" cy="3893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D8B40ABF-734C-4D54-9E9F-048D8FE367C2}"/>
              </a:ext>
            </a:extLst>
          </p:cNvPr>
          <p:cNvCxnSpPr>
            <a:stCxn id="7" idx="2"/>
          </p:cNvCxnSpPr>
          <p:nvPr/>
        </p:nvCxnSpPr>
        <p:spPr>
          <a:xfrm rot="16200000" flipH="1">
            <a:off x="3334073" y="2714353"/>
            <a:ext cx="1004934" cy="305439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294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5DC1ED1-C4CB-4E79-A044-8977493E8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Desglose</a:t>
            </a:r>
            <a:r>
              <a:rPr lang="en-US" b="1" dirty="0">
                <a:solidFill>
                  <a:schemeClr val="accent1"/>
                </a:solidFill>
              </a:rPr>
              <a:t> de </a:t>
            </a:r>
            <a:r>
              <a:rPr lang="en-US" dirty="0">
                <a:solidFill>
                  <a:schemeClr val="accent1"/>
                </a:solidFill>
              </a:rPr>
              <a:t>Tickets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434F51-B7B4-4053-889C-0940BD4DA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6084" y="1535982"/>
            <a:ext cx="7496055" cy="465908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69232-282A-486E-819C-203AC1528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0DF3-9840-49A3-8165-3116A24BCF8B}" type="datetime1">
              <a:rPr lang="es-MX" smtClean="0"/>
              <a:t>20/02/2019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B5DBA-A91A-4F00-A337-14121F25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Add a footer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E28AA-C0F6-4AC8-A5D0-7B32B612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14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3536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928C643-2B42-43B7-A7EB-652C4B078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Integración</a:t>
            </a:r>
            <a:r>
              <a:rPr lang="en-US" b="1" dirty="0">
                <a:solidFill>
                  <a:schemeClr val="accent1"/>
                </a:solidFill>
              </a:rPr>
              <a:t> con </a:t>
            </a:r>
            <a:r>
              <a:rPr lang="en-US" dirty="0" err="1">
                <a:solidFill>
                  <a:schemeClr val="accent1"/>
                </a:solidFill>
              </a:rPr>
              <a:t>Pantallas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6D162D-0F8C-40DF-9CA0-7B64E370C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6508" y="1825625"/>
            <a:ext cx="7698983" cy="435133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A9147-8B8F-4A8B-A388-07CEF94DB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5C0E-BA63-4F48-BD50-D92A71558015}" type="datetime1">
              <a:rPr lang="es-MX" smtClean="0"/>
              <a:t>20/02/2019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4D7BE-E1D3-4B4C-9BF2-9B20D6B4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Add a footer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79706-DC02-4B63-A485-A27CBD9E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15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5730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B6C5EAB-81FF-4827-A160-22F4363C61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Gracias</a:t>
            </a:r>
            <a:r>
              <a:rPr lang="en-IN" b="0" dirty="0"/>
              <a:t>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6611344-9447-438E-873C-299AF4110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Claudia Lozano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3FB895-3D21-4707-8EDE-3F825906DE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/>
              <a:t>+52 1 844 22 82 184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0B41C33-430D-4B31-A546-F856469194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Claudia.Lozano@nubtecs.com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62065D0-127B-4884-9760-D1FFEC38A6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www.nubtecs.com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358177-0D23-40CA-BBFC-B4AB89C99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58" y="2509237"/>
            <a:ext cx="3992779" cy="155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5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Placeholder 58">
            <a:extLst>
              <a:ext uri="{FF2B5EF4-FFF2-40B4-BE49-F238E27FC236}">
                <a16:creationId xmlns:a16="http://schemas.microsoft.com/office/drawing/2014/main" id="{3FCCC668-2247-4814-9CC5-9C5D4B447AA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20888" y="2133167"/>
            <a:ext cx="6021821" cy="4516365"/>
          </a:xfrm>
        </p:spPr>
      </p:pic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EA7C22CB-613A-4C0B-90B3-4A405F793D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760" y="3126863"/>
            <a:ext cx="6406316" cy="1770473"/>
          </a:xfrm>
        </p:spPr>
        <p:txBody>
          <a:bodyPr>
            <a:normAutofit fontScale="92500" lnSpcReduction="10000"/>
          </a:bodyPr>
          <a:lstStyle/>
          <a:p>
            <a:r>
              <a:rPr lang="da-DK" b="1" dirty="0"/>
              <a:t>HELPDESK</a:t>
            </a:r>
          </a:p>
          <a:p>
            <a:r>
              <a:rPr lang="da-DK" dirty="0"/>
              <a:t>Sistema de Seguimiento de alertas de suministro de materiales.</a:t>
            </a:r>
          </a:p>
          <a:p>
            <a:r>
              <a:rPr lang="da-DK" dirty="0"/>
              <a:t>La forma mas facil y Rapida de atención a problemas en la cadena de suministro de materiales.</a:t>
            </a:r>
            <a:endParaRPr lang="en-IN" dirty="0"/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1ABD613F-111C-41D6-9F8E-8B2C42A5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1" y="1756605"/>
            <a:ext cx="7815917" cy="1215566"/>
          </a:xfrm>
        </p:spPr>
        <p:txBody>
          <a:bodyPr>
            <a:normAutofit fontScale="90000"/>
          </a:bodyPr>
          <a:lstStyle/>
          <a:p>
            <a:r>
              <a:rPr lang="en-IN" sz="5400" dirty="0" err="1"/>
              <a:t>Plataforma</a:t>
            </a:r>
            <a:r>
              <a:rPr lang="en-IN" sz="5400" dirty="0"/>
              <a:t> de </a:t>
            </a:r>
            <a:br>
              <a:rPr lang="en-IN" sz="5400" dirty="0"/>
            </a:br>
            <a:r>
              <a:rPr lang="en-IN" sz="5400" dirty="0" err="1"/>
              <a:t>administración</a:t>
            </a:r>
            <a:r>
              <a:rPr lang="en-IN" sz="5400" dirty="0"/>
              <a:t> de </a:t>
            </a:r>
            <a:r>
              <a:rPr lang="en-IN" sz="5400" dirty="0" err="1"/>
              <a:t>alertas</a:t>
            </a:r>
            <a:endParaRPr lang="en-IN" dirty="0"/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6390A22B-EC07-E942-A46F-F36FDD7FDB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EC78D1-DF5C-4126-95E1-350A41304CA3}"/>
              </a:ext>
            </a:extLst>
          </p:cNvPr>
          <p:cNvSpPr/>
          <p:nvPr/>
        </p:nvSpPr>
        <p:spPr>
          <a:xfrm>
            <a:off x="9613099" y="136525"/>
            <a:ext cx="2174033" cy="849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F9AA8B-C329-49B2-A0B1-C99A73B44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230304" y="5514266"/>
            <a:ext cx="536612" cy="5366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CFC61F-AD3B-4685-9DA7-2BC6A615B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50154"/>
            <a:ext cx="5163552" cy="200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6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4E18385-8BEA-4522-ABAA-5AB38F0D4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err="1"/>
              <a:t>Servicio</a:t>
            </a:r>
            <a:endParaRPr lang="en-IN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DCFA8A2-3FB8-48CA-933D-0800A9D2A2A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IN" dirty="0" err="1"/>
              <a:t>Todo</a:t>
            </a:r>
            <a:r>
              <a:rPr lang="en-IN" dirty="0"/>
              <a:t> </a:t>
            </a:r>
            <a:r>
              <a:rPr lang="en-IN" dirty="0" err="1"/>
              <a:t>seguimiento</a:t>
            </a:r>
            <a:r>
              <a:rPr lang="en-IN" dirty="0"/>
              <a:t> </a:t>
            </a:r>
            <a:r>
              <a:rPr lang="en-IN" dirty="0" err="1"/>
              <a:t>comienza</a:t>
            </a:r>
            <a:r>
              <a:rPr lang="en-IN" dirty="0"/>
              <a:t> con una </a:t>
            </a:r>
            <a:r>
              <a:rPr lang="en-IN" dirty="0" err="1"/>
              <a:t>alerta</a:t>
            </a:r>
            <a:endParaRPr lang="en-IN" dirty="0"/>
          </a:p>
          <a:p>
            <a:pPr>
              <a:buClr>
                <a:schemeClr val="accent2"/>
              </a:buClr>
            </a:pPr>
            <a:r>
              <a:rPr lang="en-IN" dirty="0"/>
              <a:t>No </a:t>
            </a:r>
            <a:r>
              <a:rPr lang="en-IN" dirty="0" err="1"/>
              <a:t>importa</a:t>
            </a:r>
            <a:r>
              <a:rPr lang="en-IN" dirty="0"/>
              <a:t> </a:t>
            </a:r>
            <a:r>
              <a:rPr lang="en-IN" dirty="0" err="1"/>
              <a:t>como</a:t>
            </a:r>
            <a:r>
              <a:rPr lang="en-IN" dirty="0"/>
              <a:t> se </a:t>
            </a:r>
            <a:r>
              <a:rPr lang="en-IN" dirty="0" err="1"/>
              <a:t>genere</a:t>
            </a:r>
            <a:r>
              <a:rPr lang="en-IN" dirty="0"/>
              <a:t> la </a:t>
            </a:r>
            <a:r>
              <a:rPr lang="en-IN" dirty="0" err="1"/>
              <a:t>alerta</a:t>
            </a:r>
            <a:r>
              <a:rPr lang="en-IN" dirty="0"/>
              <a:t>.</a:t>
            </a:r>
          </a:p>
          <a:p>
            <a:pPr lvl="1">
              <a:buClr>
                <a:schemeClr val="accent2"/>
              </a:buClr>
            </a:pPr>
            <a:r>
              <a:rPr lang="en-IN" dirty="0"/>
              <a:t>E-mail</a:t>
            </a:r>
          </a:p>
          <a:p>
            <a:pPr lvl="1">
              <a:buClr>
                <a:schemeClr val="accent2"/>
              </a:buClr>
            </a:pPr>
            <a:r>
              <a:rPr lang="en-IN" dirty="0"/>
              <a:t>Chat</a:t>
            </a:r>
          </a:p>
          <a:p>
            <a:pPr lvl="1">
              <a:buClr>
                <a:schemeClr val="accent2"/>
              </a:buClr>
            </a:pPr>
            <a:r>
              <a:rPr lang="en-IN" dirty="0" err="1"/>
              <a:t>Teléfono</a:t>
            </a:r>
            <a:endParaRPr lang="en-IN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40A3223-3DA3-4CF2-82B6-1447667547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dirty="0"/>
              <a:t>Mesa de </a:t>
            </a:r>
            <a:r>
              <a:rPr lang="en-IN" dirty="0" err="1"/>
              <a:t>ayuda</a:t>
            </a:r>
            <a:endParaRPr lang="en-IN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955AFB3-173C-4848-B3E9-1375591B297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en-IN" dirty="0" err="1"/>
              <a:t>Esta</a:t>
            </a:r>
            <a:r>
              <a:rPr lang="en-IN" dirty="0"/>
              <a:t> </a:t>
            </a:r>
            <a:r>
              <a:rPr lang="en-IN" dirty="0" err="1"/>
              <a:t>plataforma</a:t>
            </a:r>
            <a:r>
              <a:rPr lang="en-IN" dirty="0"/>
              <a:t> junta </a:t>
            </a:r>
            <a:r>
              <a:rPr lang="en-IN" dirty="0" err="1"/>
              <a:t>toda</a:t>
            </a:r>
            <a:r>
              <a:rPr lang="en-IN" dirty="0"/>
              <a:t> la </a:t>
            </a:r>
            <a:r>
              <a:rPr lang="en-IN" dirty="0" err="1"/>
              <a:t>información</a:t>
            </a:r>
            <a:r>
              <a:rPr lang="en-IN" dirty="0"/>
              <a:t> </a:t>
            </a:r>
            <a:r>
              <a:rPr lang="en-IN" dirty="0" err="1"/>
              <a:t>en</a:t>
            </a:r>
            <a:r>
              <a:rPr lang="en-IN" dirty="0"/>
              <a:t> un solo </a:t>
            </a:r>
            <a:r>
              <a:rPr lang="en-IN" dirty="0" err="1"/>
              <a:t>lugar</a:t>
            </a:r>
            <a:r>
              <a:rPr lang="en-IN" dirty="0"/>
              <a:t> y </a:t>
            </a:r>
            <a:r>
              <a:rPr lang="en-IN" dirty="0" err="1"/>
              <a:t>crea</a:t>
            </a:r>
            <a:r>
              <a:rPr lang="en-IN" dirty="0"/>
              <a:t> una </a:t>
            </a:r>
            <a:r>
              <a:rPr lang="en-IN" dirty="0" err="1"/>
              <a:t>tarea</a:t>
            </a:r>
            <a:r>
              <a:rPr lang="en-IN" dirty="0"/>
              <a:t> </a:t>
            </a:r>
            <a:r>
              <a:rPr lang="en-IN" dirty="0" err="1"/>
              <a:t>especifica</a:t>
            </a:r>
            <a:r>
              <a:rPr lang="en-IN" dirty="0"/>
              <a:t> por medio de un ticket.</a:t>
            </a:r>
          </a:p>
          <a:p>
            <a:pPr>
              <a:buClr>
                <a:schemeClr val="accent2"/>
              </a:buClr>
            </a:pPr>
            <a:r>
              <a:rPr lang="en-IN" dirty="0" err="1"/>
              <a:t>Cada</a:t>
            </a:r>
            <a:r>
              <a:rPr lang="en-IN" dirty="0"/>
              <a:t> </a:t>
            </a:r>
            <a:r>
              <a:rPr lang="en-IN" dirty="0" err="1"/>
              <a:t>seguidor</a:t>
            </a:r>
            <a:r>
              <a:rPr lang="en-IN" dirty="0"/>
              <a:t> de </a:t>
            </a:r>
            <a:r>
              <a:rPr lang="en-IN" dirty="0" err="1"/>
              <a:t>materiales</a:t>
            </a:r>
            <a:r>
              <a:rPr lang="en-IN" dirty="0"/>
              <a:t> </a:t>
            </a:r>
            <a:r>
              <a:rPr lang="en-IN" dirty="0" err="1"/>
              <a:t>tiene</a:t>
            </a:r>
            <a:r>
              <a:rPr lang="en-IN" dirty="0"/>
              <a:t> </a:t>
            </a:r>
            <a:r>
              <a:rPr lang="en-IN" dirty="0" err="1"/>
              <a:t>acceso</a:t>
            </a:r>
            <a:r>
              <a:rPr lang="en-IN" dirty="0"/>
              <a:t> a los tickets </a:t>
            </a:r>
            <a:r>
              <a:rPr lang="en-IN" dirty="0" err="1"/>
              <a:t>facilitando</a:t>
            </a:r>
            <a:r>
              <a:rPr lang="en-IN" dirty="0"/>
              <a:t> el </a:t>
            </a:r>
            <a:r>
              <a:rPr lang="en-IN" dirty="0" err="1"/>
              <a:t>trabajo</a:t>
            </a:r>
            <a:r>
              <a:rPr lang="en-IN" dirty="0"/>
              <a:t> y </a:t>
            </a:r>
            <a:r>
              <a:rPr lang="en-IN" dirty="0" err="1"/>
              <a:t>dando</a:t>
            </a:r>
            <a:r>
              <a:rPr lang="en-IN" dirty="0"/>
              <a:t> un </a:t>
            </a:r>
            <a:r>
              <a:rPr lang="en-IN" dirty="0" err="1"/>
              <a:t>seguimiento</a:t>
            </a:r>
            <a:r>
              <a:rPr lang="en-IN" dirty="0"/>
              <a:t> </a:t>
            </a:r>
            <a:r>
              <a:rPr lang="en-IN" dirty="0" err="1"/>
              <a:t>adecuado</a:t>
            </a:r>
            <a:r>
              <a:rPr lang="en-IN" dirty="0"/>
              <a:t> a las </a:t>
            </a:r>
            <a:r>
              <a:rPr lang="en-IN" dirty="0" err="1"/>
              <a:t>alertas</a:t>
            </a:r>
            <a:r>
              <a:rPr lang="en-IN" dirty="0"/>
              <a:t>.</a:t>
            </a:r>
          </a:p>
          <a:p>
            <a:pPr marL="0" indent="0">
              <a:buClr>
                <a:schemeClr val="accent2"/>
              </a:buClr>
              <a:buNone/>
            </a:pPr>
            <a:endParaRPr lang="en-IN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FE11F38-F66B-4F95-8224-6CCA69D57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Mejor Servicio al Cliente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391D3201-20F9-4DD7-B4EB-F41AF17CA42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r>
              <a:rPr lang="en-IN" dirty="0"/>
              <a:t>Add a footer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99F50C-BE38-4BD0-BA84-9B090E1F2B9B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Como </a:t>
            </a:r>
            <a:r>
              <a:rPr lang="en-ZA" b="0" dirty="0" err="1"/>
              <a:t>funciona</a:t>
            </a:r>
            <a:endParaRPr lang="en-IN" b="0" dirty="0"/>
          </a:p>
        </p:txBody>
      </p:sp>
    </p:spTree>
    <p:extLst>
      <p:ext uri="{BB962C8B-B14F-4D97-AF65-F5344CB8AC3E}">
        <p14:creationId xmlns:p14="http://schemas.microsoft.com/office/powerpoint/2010/main" val="389151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IN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Ventajas</a:t>
            </a:r>
            <a:r>
              <a:rPr lang="en-ZA" b="0" dirty="0"/>
              <a:t> </a:t>
            </a:r>
            <a:r>
              <a:rPr lang="en-ZA" dirty="0"/>
              <a:t>de</a:t>
            </a:r>
            <a:r>
              <a:rPr lang="en-ZA" b="0" dirty="0"/>
              <a:t> la </a:t>
            </a:r>
            <a:r>
              <a:rPr lang="en-ZA" b="0" dirty="0" err="1"/>
              <a:t>Plataforma</a:t>
            </a:r>
            <a:endParaRPr lang="en-IN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2787" y="4190881"/>
            <a:ext cx="11358496" cy="2517397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IN" dirty="0"/>
              <a:t>El </a:t>
            </a:r>
            <a:r>
              <a:rPr lang="en-IN" dirty="0" err="1"/>
              <a:t>realizar</a:t>
            </a:r>
            <a:r>
              <a:rPr lang="en-IN" dirty="0"/>
              <a:t> un </a:t>
            </a:r>
            <a:r>
              <a:rPr lang="en-IN" dirty="0" err="1"/>
              <a:t>trabajo</a:t>
            </a:r>
            <a:r>
              <a:rPr lang="en-IN" dirty="0"/>
              <a:t> por medio de tickets </a:t>
            </a:r>
            <a:r>
              <a:rPr lang="en-IN" dirty="0" err="1"/>
              <a:t>ayuda</a:t>
            </a:r>
            <a:r>
              <a:rPr lang="en-IN" dirty="0"/>
              <a:t> a la </a:t>
            </a:r>
            <a:r>
              <a:rPr lang="en-IN" dirty="0" err="1"/>
              <a:t>organizacion</a:t>
            </a:r>
            <a:r>
              <a:rPr lang="en-IN" dirty="0"/>
              <a:t> a </a:t>
            </a:r>
            <a:r>
              <a:rPr lang="en-IN" dirty="0" err="1"/>
              <a:t>tener</a:t>
            </a:r>
            <a:r>
              <a:rPr lang="en-IN" dirty="0"/>
              <a:t> una </a:t>
            </a:r>
            <a:r>
              <a:rPr lang="en-IN" dirty="0" err="1"/>
              <a:t>visión</a:t>
            </a:r>
            <a:r>
              <a:rPr lang="en-IN" dirty="0"/>
              <a:t> </a:t>
            </a:r>
            <a:r>
              <a:rPr lang="en-IN" dirty="0" err="1"/>
              <a:t>completa</a:t>
            </a:r>
            <a:r>
              <a:rPr lang="en-IN" dirty="0"/>
              <a:t>.</a:t>
            </a:r>
          </a:p>
          <a:p>
            <a:pPr>
              <a:buClr>
                <a:schemeClr val="accent2"/>
              </a:buClr>
            </a:pPr>
            <a:r>
              <a:rPr lang="en-IN" dirty="0" err="1"/>
              <a:t>Todo</a:t>
            </a:r>
            <a:r>
              <a:rPr lang="en-IN" dirty="0"/>
              <a:t> el </a:t>
            </a:r>
            <a:r>
              <a:rPr lang="en-IN" dirty="0" err="1"/>
              <a:t>trabajo</a:t>
            </a:r>
            <a:r>
              <a:rPr lang="en-IN" dirty="0"/>
              <a:t> </a:t>
            </a:r>
            <a:r>
              <a:rPr lang="en-IN" dirty="0" err="1"/>
              <a:t>realizado</a:t>
            </a:r>
            <a:r>
              <a:rPr lang="en-IN" dirty="0"/>
              <a:t> por medio de  la </a:t>
            </a:r>
            <a:r>
              <a:rPr lang="en-IN" dirty="0" err="1"/>
              <a:t>plataforma</a:t>
            </a:r>
            <a:r>
              <a:rPr lang="en-IN" dirty="0"/>
              <a:t> es </a:t>
            </a:r>
            <a:r>
              <a:rPr lang="en-IN" dirty="0" err="1"/>
              <a:t>documentado</a:t>
            </a:r>
            <a:r>
              <a:rPr lang="en-IN" dirty="0"/>
              <a:t>.</a:t>
            </a:r>
          </a:p>
          <a:p>
            <a:pPr>
              <a:buClr>
                <a:schemeClr val="accent2"/>
              </a:buClr>
            </a:pPr>
            <a:r>
              <a:rPr lang="en-IN" dirty="0"/>
              <a:t>La </a:t>
            </a:r>
            <a:r>
              <a:rPr lang="en-IN" dirty="0" err="1"/>
              <a:t>documentacion</a:t>
            </a:r>
            <a:r>
              <a:rPr lang="en-IN" dirty="0"/>
              <a:t> del </a:t>
            </a:r>
            <a:r>
              <a:rPr lang="en-IN" dirty="0" err="1"/>
              <a:t>trabajo</a:t>
            </a:r>
            <a:r>
              <a:rPr lang="en-IN" dirty="0"/>
              <a:t> </a:t>
            </a:r>
            <a:r>
              <a:rPr lang="en-IN" dirty="0" err="1"/>
              <a:t>ayuda</a:t>
            </a:r>
            <a:r>
              <a:rPr lang="en-IN" dirty="0"/>
              <a:t> a las </a:t>
            </a:r>
            <a:r>
              <a:rPr lang="en-IN" dirty="0" err="1"/>
              <a:t>organizaciones</a:t>
            </a:r>
            <a:r>
              <a:rPr lang="en-IN" dirty="0"/>
              <a:t> a una </a:t>
            </a:r>
            <a:r>
              <a:rPr lang="en-IN" dirty="0" err="1"/>
              <a:t>mejora</a:t>
            </a:r>
            <a:r>
              <a:rPr lang="en-IN" dirty="0"/>
              <a:t> </a:t>
            </a:r>
            <a:r>
              <a:rPr lang="en-IN" dirty="0" err="1"/>
              <a:t>constante</a:t>
            </a:r>
            <a:r>
              <a:rPr lang="en-IN" dirty="0"/>
              <a:t> y </a:t>
            </a:r>
            <a:r>
              <a:rPr lang="en-IN" dirty="0" err="1"/>
              <a:t>mejor</a:t>
            </a:r>
            <a:r>
              <a:rPr lang="en-IN" dirty="0"/>
              <a:t> </a:t>
            </a:r>
            <a:r>
              <a:rPr lang="en-IN" dirty="0" err="1"/>
              <a:t>servicio</a:t>
            </a:r>
            <a:r>
              <a:rPr lang="en-IN" dirty="0"/>
              <a:t> al </a:t>
            </a:r>
            <a:r>
              <a:rPr lang="en-IN" dirty="0" err="1"/>
              <a:t>cliente</a:t>
            </a:r>
            <a:r>
              <a:rPr lang="en-IN" dirty="0"/>
              <a:t>.</a:t>
            </a:r>
          </a:p>
          <a:p>
            <a:pPr>
              <a:buClr>
                <a:schemeClr val="accent2"/>
              </a:buClr>
            </a:pPr>
            <a:r>
              <a:rPr lang="en-IN" dirty="0" err="1"/>
              <a:t>Mide</a:t>
            </a:r>
            <a:r>
              <a:rPr lang="en-IN" dirty="0"/>
              <a:t> las </a:t>
            </a:r>
            <a:r>
              <a:rPr lang="en-IN" dirty="0" err="1"/>
              <a:t>cargas</a:t>
            </a:r>
            <a:r>
              <a:rPr lang="en-IN" dirty="0"/>
              <a:t> de </a:t>
            </a:r>
            <a:r>
              <a:rPr lang="en-IN" dirty="0" err="1"/>
              <a:t>trabajo</a:t>
            </a:r>
            <a:r>
              <a:rPr lang="en-IN" dirty="0"/>
              <a:t> de los </a:t>
            </a:r>
            <a:r>
              <a:rPr lang="en-IN" dirty="0" err="1"/>
              <a:t>diferentes</a:t>
            </a:r>
            <a:r>
              <a:rPr lang="en-IN" dirty="0"/>
              <a:t> </a:t>
            </a:r>
            <a:r>
              <a:rPr lang="en-IN" dirty="0" err="1"/>
              <a:t>seguidores</a:t>
            </a:r>
            <a:r>
              <a:rPr lang="en-IN" dirty="0"/>
              <a:t> de </a:t>
            </a:r>
            <a:r>
              <a:rPr lang="en-IN" dirty="0" err="1"/>
              <a:t>materiales</a:t>
            </a:r>
            <a:r>
              <a:rPr lang="en-IN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75E892-4B51-4969-89CE-0642DADF9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44" y="1440401"/>
            <a:ext cx="10714181" cy="245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2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53B6FF-1A8A-4D8B-871F-307CBB37AA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MX" dirty="0"/>
              <a:t>Que puedo medir?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F89AAD-5154-40C9-9142-495FFF92F7F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IN"/>
              <a:t>Add a footer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668B5-5A16-4C99-8209-177C20AB95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5</a:t>
            </a:fld>
            <a:endParaRPr lang="en-IN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314DC1-2054-4FE8-9131-D26398A3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Ventajas de </a:t>
            </a:r>
            <a:r>
              <a:rPr lang="es-MX" b="0" dirty="0"/>
              <a:t>la Plataforma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C50901-2B12-429C-BCFD-00C28DB682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Carga de trabajo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Respuesta del personal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Tickets creados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Tickets resueltos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Aprovechamiento laboral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Rapidez de respuesta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Satisfacción del cliente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Canales de comunicación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Documentación, entre otros…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B1B4F8-404F-4111-9603-A66E37DCE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603" y="1739062"/>
            <a:ext cx="7379593" cy="37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18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2EC87-A7E1-42F2-AA30-338820EA58C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IN"/>
              <a:t>Add a footer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4B12F-A93E-4976-AF2C-DB4B89651B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6</a:t>
            </a:fld>
            <a:endParaRPr lang="en-IN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83EA0C-AC4C-4AE6-BE03-336A5C747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accent1"/>
                </a:solidFill>
              </a:rPr>
              <a:t>Aplicación </a:t>
            </a:r>
            <a:r>
              <a:rPr lang="es-MX" dirty="0">
                <a:solidFill>
                  <a:schemeClr val="accent1"/>
                </a:solidFill>
              </a:rPr>
              <a:t>en Materiales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80A9C-881E-4A9D-B668-338B5179E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2000" spc="300" dirty="0"/>
              <a:t>Como ayuda</a:t>
            </a:r>
            <a:r>
              <a:rPr lang="es-MX" spc="300" dirty="0"/>
              <a:t>?</a:t>
            </a:r>
          </a:p>
          <a:p>
            <a:endParaRPr lang="es-MX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9ECCA3-6E17-4250-8323-0B8C1237A6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sz="2000" spc="300" dirty="0"/>
              <a:t>Beneficios esperados</a:t>
            </a:r>
          </a:p>
          <a:p>
            <a:endParaRPr lang="es-MX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377C20-EC9A-45EC-940D-A10959FCBC7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MX" dirty="0"/>
              <a:t>Reducción de tiempo muerto</a:t>
            </a:r>
          </a:p>
          <a:p>
            <a:r>
              <a:rPr lang="es-MX" dirty="0"/>
              <a:t>Atención controlada </a:t>
            </a:r>
          </a:p>
          <a:p>
            <a:r>
              <a:rPr lang="es-MX" dirty="0"/>
              <a:t>Servicio mas rápido con el cliente</a:t>
            </a:r>
          </a:p>
          <a:p>
            <a:r>
              <a:rPr lang="es-MX" dirty="0"/>
              <a:t>Acceso a las alertas en todo momento para su resolución.</a:t>
            </a:r>
          </a:p>
          <a:p>
            <a:r>
              <a:rPr lang="es-MX" dirty="0"/>
              <a:t>Mejor coordinación entre los miembros del equipo.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4D3EA-0AEC-4A93-BF2C-C5F414CFC7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MX" dirty="0"/>
              <a:t>Automatización de sistemas de alerta</a:t>
            </a:r>
          </a:p>
          <a:p>
            <a:r>
              <a:rPr lang="es-MX" dirty="0"/>
              <a:t>Acceso a información en vivo</a:t>
            </a:r>
          </a:p>
          <a:p>
            <a:r>
              <a:rPr lang="es-MX" dirty="0"/>
              <a:t>Comunicación abierta online</a:t>
            </a:r>
          </a:p>
          <a:p>
            <a:r>
              <a:rPr lang="es-MX" dirty="0"/>
              <a:t>Compatible con dispositivos móviles</a:t>
            </a:r>
          </a:p>
          <a:p>
            <a:r>
              <a:rPr lang="es-MX" dirty="0"/>
              <a:t>Anticipar faltantes de materiales</a:t>
            </a:r>
          </a:p>
          <a:p>
            <a:endParaRPr lang="es-MX" sz="2000" spc="3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s-MX" sz="2000" spc="300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5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5E14A8-A101-49B7-96C1-A710A3B2A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796" y="917645"/>
            <a:ext cx="2105230" cy="176235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083EA0C-AC4C-4AE6-BE03-336A5C74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67" y="3832"/>
            <a:ext cx="10515600" cy="1325563"/>
          </a:xfrm>
        </p:spPr>
        <p:txBody>
          <a:bodyPr/>
          <a:lstStyle/>
          <a:p>
            <a:r>
              <a:rPr lang="es-MX" b="1" dirty="0">
                <a:solidFill>
                  <a:schemeClr val="accent1"/>
                </a:solidFill>
              </a:rPr>
              <a:t>Flujo del sistema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2EC87-A7E1-42F2-AA30-338820EA5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Add a footer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4B12F-A93E-4976-AF2C-DB4B89651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7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4D3EA-0AEC-4A93-BF2C-C5F414CFC78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7867" y="874018"/>
            <a:ext cx="7343775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spc="300" dirty="0">
                <a:solidFill>
                  <a:schemeClr val="accent6"/>
                </a:solidFill>
              </a:rPr>
              <a:t>Mesa de ayuda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F41B02-6686-4437-8169-789A6B3D772F}"/>
              </a:ext>
            </a:extLst>
          </p:cNvPr>
          <p:cNvGrpSpPr/>
          <p:nvPr/>
        </p:nvGrpSpPr>
        <p:grpSpPr>
          <a:xfrm>
            <a:off x="744211" y="1249452"/>
            <a:ext cx="9082649" cy="5954408"/>
            <a:chOff x="2207569" y="1146811"/>
            <a:chExt cx="8322958" cy="527438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285029F-0268-4EC9-9C2D-E84F72891E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t="-1" r="50043" b="-2776"/>
            <a:stretch/>
          </p:blipFill>
          <p:spPr>
            <a:xfrm>
              <a:off x="3494344" y="1432569"/>
              <a:ext cx="2172825" cy="104617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41C0564-0444-42BA-98EA-9787E5FB3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569" y="3449162"/>
              <a:ext cx="918165" cy="90974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61E5A46-7BC5-46FA-B2AD-FF88D5A90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3179" y="3744804"/>
              <a:ext cx="2160240" cy="112568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65829B2-8F24-4DF3-AC74-C6CB778F6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5164" y="3134744"/>
              <a:ext cx="627509" cy="62750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4011E26-3439-41BC-A2F5-8BECDD8B6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4272" y="5374230"/>
              <a:ext cx="678954" cy="67895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17A6F3C-631E-4A81-9667-E35367382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573" y="4897530"/>
              <a:ext cx="678954" cy="67895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4A0124A-6A5E-458E-B64A-EA36094CA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4272" y="2501228"/>
              <a:ext cx="678954" cy="67895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1B10A18-EB54-42CA-AFE0-E1C67A84C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4225" y="5010065"/>
              <a:ext cx="678954" cy="67895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B28A9E7-C663-4554-BBA5-A3CA534BF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926" y="3206240"/>
              <a:ext cx="678954" cy="678954"/>
            </a:xfrm>
            <a:prstGeom prst="rect">
              <a:avLst/>
            </a:prstGeom>
          </p:spPr>
        </p:pic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FE89CE0-89E2-48F2-8284-BA53CD316314}"/>
                </a:ext>
              </a:extLst>
            </p:cNvPr>
            <p:cNvCxnSpPr>
              <a:stCxn id="27" idx="2"/>
            </p:cNvCxnSpPr>
            <p:nvPr/>
          </p:nvCxnSpPr>
          <p:spPr>
            <a:xfrm>
              <a:off x="8883749" y="3180182"/>
              <a:ext cx="0" cy="4648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2F8D401-F514-4311-A454-402334A72062}"/>
                </a:ext>
              </a:extLst>
            </p:cNvPr>
            <p:cNvCxnSpPr/>
            <p:nvPr/>
          </p:nvCxnSpPr>
          <p:spPr>
            <a:xfrm flipH="1">
              <a:off x="9624393" y="3645025"/>
              <a:ext cx="279027" cy="1612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3086C9C-47F6-4C5F-B73D-AA9FEDC1F6F9}"/>
                </a:ext>
              </a:extLst>
            </p:cNvPr>
            <p:cNvCxnSpPr/>
            <p:nvPr/>
          </p:nvCxnSpPr>
          <p:spPr>
            <a:xfrm>
              <a:off x="7678009" y="3829087"/>
              <a:ext cx="220465" cy="155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3D3BAEC-B45E-4D6A-BD15-B84406787809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V="1">
              <a:off x="2666652" y="2122706"/>
              <a:ext cx="709863" cy="13264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D0DE843-F754-41FA-A8C0-1229E4FCF9DF}"/>
                </a:ext>
              </a:extLst>
            </p:cNvPr>
            <p:cNvCxnSpPr/>
            <p:nvPr/>
          </p:nvCxnSpPr>
          <p:spPr>
            <a:xfrm flipV="1">
              <a:off x="8893793" y="4968815"/>
              <a:ext cx="5792" cy="3384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773C497-7E1A-41FA-BFA1-6FBA2F0FC345}"/>
                </a:ext>
              </a:extLst>
            </p:cNvPr>
            <p:cNvCxnSpPr/>
            <p:nvPr/>
          </p:nvCxnSpPr>
          <p:spPr>
            <a:xfrm flipH="1" flipV="1">
              <a:off x="9763905" y="4714773"/>
              <a:ext cx="242962" cy="2909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E95796C-26A2-41D7-BA94-80677004A7A5}"/>
                </a:ext>
              </a:extLst>
            </p:cNvPr>
            <p:cNvCxnSpPr>
              <a:cxnSpLocks/>
            </p:cNvCxnSpPr>
            <p:nvPr/>
          </p:nvCxnSpPr>
          <p:spPr>
            <a:xfrm>
              <a:off x="5793361" y="1732886"/>
              <a:ext cx="17684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1E40879-11B0-4FDF-B9ED-071FF1CB7C48}"/>
                </a:ext>
              </a:extLst>
            </p:cNvPr>
            <p:cNvCxnSpPr>
              <a:cxnSpLocks/>
            </p:cNvCxnSpPr>
            <p:nvPr/>
          </p:nvCxnSpPr>
          <p:spPr>
            <a:xfrm>
              <a:off x="8200196" y="2410083"/>
              <a:ext cx="344076" cy="14490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F0F9C7A-0279-488E-99B0-F5805277118C}"/>
                </a:ext>
              </a:extLst>
            </p:cNvPr>
            <p:cNvCxnSpPr/>
            <p:nvPr/>
          </p:nvCxnSpPr>
          <p:spPr>
            <a:xfrm flipV="1">
              <a:off x="7561786" y="4876183"/>
              <a:ext cx="362786" cy="2591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8FF3B87-63DB-450A-9AC3-37A374C21AC5}"/>
                </a:ext>
              </a:extLst>
            </p:cNvPr>
            <p:cNvCxnSpPr>
              <a:endCxn id="40" idx="3"/>
            </p:cNvCxnSpPr>
            <p:nvPr/>
          </p:nvCxnSpPr>
          <p:spPr>
            <a:xfrm flipH="1">
              <a:off x="6402534" y="4428174"/>
              <a:ext cx="1275474" cy="4320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" name="Diagram 39">
              <a:extLst>
                <a:ext uri="{FF2B5EF4-FFF2-40B4-BE49-F238E27FC236}">
                  <a16:creationId xmlns:a16="http://schemas.microsoft.com/office/drawing/2014/main" id="{9F0B9B91-C805-47DE-A4BB-4E6AD2274D7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49622048"/>
                </p:ext>
              </p:extLst>
            </p:nvPr>
          </p:nvGraphicFramePr>
          <p:xfrm>
            <a:off x="3780010" y="3299316"/>
            <a:ext cx="2622525" cy="312187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096DF9C-AB53-4C74-AA6A-4E9C9FE86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551" y="2502035"/>
              <a:ext cx="373127" cy="48487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3FB62DC-D149-4A1F-A99F-C358E5CCB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5903" y="2964287"/>
              <a:ext cx="373127" cy="48487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B8F3283-0967-4311-8436-01D476989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7329" y="4978667"/>
              <a:ext cx="373127" cy="484875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226E8D6-6CD2-4740-8995-6E3B03F5F4B0}"/>
                </a:ext>
              </a:extLst>
            </p:cNvPr>
            <p:cNvSpPr txBox="1"/>
            <p:nvPr/>
          </p:nvSpPr>
          <p:spPr>
            <a:xfrm>
              <a:off x="2894611" y="2906038"/>
              <a:ext cx="117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Inventory Data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C208B97-B6CB-4733-85D3-5CD8DCFBFDE5}"/>
                </a:ext>
              </a:extLst>
            </p:cNvPr>
            <p:cNvSpPr txBox="1"/>
            <p:nvPr/>
          </p:nvSpPr>
          <p:spPr>
            <a:xfrm>
              <a:off x="6032865" y="1843194"/>
              <a:ext cx="1179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Alert</a:t>
              </a:r>
            </a:p>
            <a:p>
              <a:pPr algn="ctr"/>
              <a:r>
                <a:rPr lang="en-US" sz="1200" dirty="0"/>
                <a:t>(Email)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CBD6B30-0CEE-4744-A6CC-ECD8E0F11863}"/>
                </a:ext>
              </a:extLst>
            </p:cNvPr>
            <p:cNvSpPr txBox="1"/>
            <p:nvPr/>
          </p:nvSpPr>
          <p:spPr>
            <a:xfrm>
              <a:off x="7064574" y="2487096"/>
              <a:ext cx="117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Ticket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44247C2-70C0-4793-A977-402ED0566F0E}"/>
                </a:ext>
              </a:extLst>
            </p:cNvPr>
            <p:cNvSpPr txBox="1"/>
            <p:nvPr/>
          </p:nvSpPr>
          <p:spPr>
            <a:xfrm>
              <a:off x="3902954" y="1146811"/>
              <a:ext cx="117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I-Supply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C626494-13B8-4A8D-AF60-471D1B8B3ADF}"/>
              </a:ext>
            </a:extLst>
          </p:cNvPr>
          <p:cNvSpPr txBox="1"/>
          <p:nvPr/>
        </p:nvSpPr>
        <p:spPr>
          <a:xfrm>
            <a:off x="9161332" y="4131422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Planner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76188ED-33DA-4EA5-A028-657BEB1174A3}"/>
              </a:ext>
            </a:extLst>
          </p:cNvPr>
          <p:cNvSpPr txBox="1"/>
          <p:nvPr/>
        </p:nvSpPr>
        <p:spPr>
          <a:xfrm>
            <a:off x="8192376" y="2854568"/>
            <a:ext cx="846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Supervisor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6D55AA-5674-48F4-B3D7-0FA9FC87344E}"/>
              </a:ext>
            </a:extLst>
          </p:cNvPr>
          <p:cNvSpPr txBox="1"/>
          <p:nvPr/>
        </p:nvSpPr>
        <p:spPr>
          <a:xfrm>
            <a:off x="5403098" y="3549738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Almacen</a:t>
            </a:r>
            <a:endParaRPr lang="en-US" sz="12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AE1E78E-EAF6-4F07-89C4-0AEDD33D701D}"/>
              </a:ext>
            </a:extLst>
          </p:cNvPr>
          <p:cNvSpPr txBox="1"/>
          <p:nvPr/>
        </p:nvSpPr>
        <p:spPr>
          <a:xfrm>
            <a:off x="6576285" y="5776108"/>
            <a:ext cx="605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Recibo</a:t>
            </a:r>
            <a:endParaRPr lang="en-US" sz="12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94A458-E353-449D-9268-BDAC57B8AC18}"/>
              </a:ext>
            </a:extLst>
          </p:cNvPr>
          <p:cNvSpPr txBox="1"/>
          <p:nvPr/>
        </p:nvSpPr>
        <p:spPr>
          <a:xfrm>
            <a:off x="8363767" y="6377789"/>
            <a:ext cx="692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Gerente</a:t>
            </a:r>
            <a:endParaRPr lang="en-US" sz="12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ACF648-51BF-40DC-AF1E-8CE802113788}"/>
              </a:ext>
            </a:extLst>
          </p:cNvPr>
          <p:cNvSpPr txBox="1"/>
          <p:nvPr/>
        </p:nvSpPr>
        <p:spPr>
          <a:xfrm>
            <a:off x="9742183" y="5744911"/>
            <a:ext cx="1004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Programador</a:t>
            </a:r>
            <a:endParaRPr lang="en-US" sz="1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27C9F2-A2CF-4E1E-96C5-D7FA1662F0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618208" y="5016084"/>
            <a:ext cx="766492" cy="7664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1FF6D3-83A5-47C0-8FFC-2C0ED4ABB7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121900" y="3821337"/>
            <a:ext cx="1077010" cy="63215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1DBEEDC-0133-4919-82A6-EB6792565A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8201714" y="5809098"/>
            <a:ext cx="694957" cy="69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2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24003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accent1"/>
                </a:solidFill>
              </a:rPr>
              <a:t>Tipos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200" b="1" dirty="0">
                <a:solidFill>
                  <a:schemeClr val="accent1"/>
                </a:solidFill>
              </a:rPr>
              <a:t>de </a:t>
            </a:r>
            <a:r>
              <a:rPr lang="en-US" sz="3200" b="1" dirty="0" err="1">
                <a:solidFill>
                  <a:schemeClr val="accent1"/>
                </a:solidFill>
              </a:rPr>
              <a:t>Alertas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03464000"/>
              </p:ext>
            </p:extLst>
          </p:nvPr>
        </p:nvGraphicFramePr>
        <p:xfrm>
          <a:off x="2411760" y="18911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2965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Manejo</a:t>
            </a:r>
            <a:r>
              <a:rPr lang="en-US" b="1" dirty="0">
                <a:solidFill>
                  <a:schemeClr val="accent1"/>
                </a:solidFill>
              </a:rPr>
              <a:t> de Tickets</a:t>
            </a:r>
          </a:p>
        </p:txBody>
      </p:sp>
      <p:pic>
        <p:nvPicPr>
          <p:cNvPr id="1026" name="Picture 2" descr="16693942-1f29-4777-a3f9-e882a6f16091@namprd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0" y="1946259"/>
            <a:ext cx="2073913" cy="368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2254c292-24d4-41be-99ad-a5f1ac2f7c7c@namprd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194" y="1934070"/>
            <a:ext cx="2073912" cy="368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60a40059-a5de-48d2-a644-78f959196dad@namprd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92" y="1934070"/>
            <a:ext cx="2068250" cy="367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254e25d8-0cfe-4531-a103-e7c1bf0267d9@namprd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994" y="1944121"/>
            <a:ext cx="2068250" cy="367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574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4D15D6-87BC-477C-8E91-9F90829C2FC8}">
  <ds:schemaRefs>
    <ds:schemaRef ds:uri="http://schemas.microsoft.com/office/2006/documentManagement/types"/>
    <ds:schemaRef ds:uri="http://schemas.openxmlformats.org/package/2006/metadata/core-properties"/>
    <ds:schemaRef ds:uri="6dc4bcd6-49db-4c07-9060-8acfc67cef9f"/>
    <ds:schemaRef ds:uri="http://purl.org/dc/elements/1.1/"/>
    <ds:schemaRef ds:uri="http://schemas.microsoft.com/office/infopath/2007/PartnerControls"/>
    <ds:schemaRef ds:uri="fb0879af-3eba-417a-a55a-ffe6dcd6ca77"/>
    <ds:schemaRef ds:uri="http://purl.org/dc/terms/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79AA90D-A39D-4F83-B1BD-92099B1CAD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9A80A7-0DD1-4CF4-ABD5-362A6549C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530</Words>
  <Application>Microsoft Office PowerPoint</Application>
  <PresentationFormat>Widescreen</PresentationFormat>
  <Paragraphs>114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Gill Sans SemiBold</vt:lpstr>
      <vt:lpstr>Office Theme</vt:lpstr>
      <vt:lpstr>PowerPoint Presentation</vt:lpstr>
      <vt:lpstr>Plataforma de  administración de alertas</vt:lpstr>
      <vt:lpstr>Como funciona</vt:lpstr>
      <vt:lpstr>Ventajas de la Plataforma</vt:lpstr>
      <vt:lpstr>Ventajas de la Plataforma</vt:lpstr>
      <vt:lpstr>Aplicación en Materiales</vt:lpstr>
      <vt:lpstr>Flujo del sistema</vt:lpstr>
      <vt:lpstr>Tipos de Alertas</vt:lpstr>
      <vt:lpstr>Manejo de Tickets</vt:lpstr>
      <vt:lpstr>Integración de Alertas</vt:lpstr>
      <vt:lpstr>Colaboración</vt:lpstr>
      <vt:lpstr>PowerPoint Presentation</vt:lpstr>
      <vt:lpstr>PowerPoint Presentation</vt:lpstr>
      <vt:lpstr>Desglose de Tickets</vt:lpstr>
      <vt:lpstr>Integración con Pantallas</vt:lpstr>
      <vt:lpstr>Gracias.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2018-09-05T17:59:19Z</dcterms:created>
  <dcterms:modified xsi:type="dcterms:W3CDTF">2019-02-20T19:06:24Z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